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64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ce Bixby" initials="GB [5]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8"/>
    <p:restoredTop sz="94623"/>
  </p:normalViewPr>
  <p:slideViewPr>
    <p:cSldViewPr snapToGrid="0" snapToObjects="1">
      <p:cViewPr varScale="1">
        <p:scale>
          <a:sx n="86" d="100"/>
          <a:sy n="86" d="100"/>
        </p:scale>
        <p:origin x="21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3-31T11:16:11.014" idx="1">
    <p:pos x="10" y="10"/>
    <p:text>Graphics (Perhaps the one already created?)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80F5C-C46F-704A-A0E4-D860FAC4FBC7}" type="datetimeFigureOut">
              <a:rPr lang="en-US" smtClean="0"/>
              <a:t>7/20/17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74C66-0B50-764F-BA73-96E620EFD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0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9740A30-B3D1-3543-BBBD-608C23385E1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4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9740A30-B3D1-3543-BBBD-608C23385E1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7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9740A30-B3D1-3543-BBBD-608C23385E1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what? if you take the </a:t>
            </a:r>
            <a:r>
              <a:rPr lang="en-US" baseline="0" dirty="0" err="1" smtClean="0"/>
              <a:t>ipod</a:t>
            </a:r>
            <a:r>
              <a:rPr lang="en-US" baseline="0" dirty="0" smtClean="0"/>
              <a:t> example and apply it to us, “everything you need to become a Linux expert in your browser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F07502BC-1A72-FE41-9D97-345199EBB2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0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7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2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3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03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552" indent="-298375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32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59" indent="-28779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694" indent="-228542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52" indent="-228542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195" indent="-22430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1092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7713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2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7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4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9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8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5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429C4-039D-424B-97FD-48B482FA8E20}" type="datetimeFigureOut">
              <a:rPr lang="en-US" smtClean="0"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DAA0D-01B8-0742-9EFC-3D69DBFA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9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</p:spTree>
    <p:extLst>
      <p:ext uri="{BB962C8B-B14F-4D97-AF65-F5344CB8AC3E}">
        <p14:creationId xmlns:p14="http://schemas.microsoft.com/office/powerpoint/2010/main" val="133018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601" y="4056953"/>
            <a:ext cx="3717523" cy="24769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853" y="1307976"/>
            <a:ext cx="3706625" cy="24780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548" y="4054743"/>
            <a:ext cx="2794893" cy="24848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599" y="1302223"/>
            <a:ext cx="3721004" cy="24792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302223"/>
            <a:ext cx="3721004" cy="24792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" y="4054633"/>
            <a:ext cx="3026127" cy="2479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1302223"/>
            <a:ext cx="2690989" cy="2479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872" y="1302223"/>
            <a:ext cx="2710733" cy="2487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33" y="4054633"/>
            <a:ext cx="2696561" cy="2479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643" y="1302330"/>
            <a:ext cx="2702132" cy="24848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871" y="4054633"/>
            <a:ext cx="2702132" cy="24792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5368737"/>
            <a:ext cx="2690989" cy="11651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4054749"/>
            <a:ext cx="2690989" cy="116794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330556" y="5222794"/>
            <a:ext cx="2690989" cy="146161"/>
          </a:xfrm>
          <a:prstGeom prst="rect">
            <a:avLst/>
          </a:prstGeom>
          <a:solidFill>
            <a:srgbClr val="1EB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TextBox 26"/>
          <p:cNvSpPr txBox="1"/>
          <p:nvPr/>
        </p:nvSpPr>
        <p:spPr>
          <a:xfrm>
            <a:off x="3711761" y="302865"/>
            <a:ext cx="4768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/>
              <a:t>Linux Salary Guide</a:t>
            </a:r>
          </a:p>
        </p:txBody>
      </p:sp>
    </p:spTree>
    <p:extLst>
      <p:ext uri="{BB962C8B-B14F-4D97-AF65-F5344CB8AC3E}">
        <p14:creationId xmlns:p14="http://schemas.microsoft.com/office/powerpoint/2010/main" val="10700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0"/>
            <a:ext cx="12192000" cy="6106160"/>
          </a:xfrm>
        </p:spPr>
      </p:pic>
    </p:spTree>
    <p:extLst>
      <p:ext uri="{BB962C8B-B14F-4D97-AF65-F5344CB8AC3E}">
        <p14:creationId xmlns:p14="http://schemas.microsoft.com/office/powerpoint/2010/main" val="10741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0" y="4376928"/>
            <a:ext cx="12192000" cy="119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Linux is a core skill for all IT professionals.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4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4" y="365125"/>
            <a:ext cx="11299371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NDG Linux Courses Offered to Cisco Networking Academies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1" y="2692401"/>
            <a:ext cx="3139339" cy="20791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2839737" y="2692401"/>
            <a:ext cx="2912259" cy="20791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5733026" y="2692401"/>
            <a:ext cx="3160409" cy="2079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8893435" y="2692401"/>
            <a:ext cx="3015264" cy="20791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198" y="4820116"/>
            <a:ext cx="1791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NDG Linux Unhatched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0249" y="4771506"/>
            <a:ext cx="1702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NDG Linux Essentials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6856" y="4771506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NDG Linux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48293" y="4771506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NDG Linux 2</a:t>
            </a:r>
          </a:p>
        </p:txBody>
      </p:sp>
    </p:spTree>
    <p:extLst>
      <p:ext uri="{BB962C8B-B14F-4D97-AF65-F5344CB8AC3E}">
        <p14:creationId xmlns:p14="http://schemas.microsoft.com/office/powerpoint/2010/main" val="1487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31627" y="1781251"/>
            <a:ext cx="2565224" cy="2565224"/>
            <a:chOff x="1121363" y="1383321"/>
            <a:chExt cx="1923918" cy="1923918"/>
          </a:xfrm>
        </p:grpSpPr>
        <p:sp>
          <p:nvSpPr>
            <p:cNvPr id="8" name="Oval 7"/>
            <p:cNvSpPr/>
            <p:nvPr/>
          </p:nvSpPr>
          <p:spPr>
            <a:xfrm>
              <a:off x="1121363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665133" y="2098129"/>
              <a:ext cx="836378" cy="556815"/>
              <a:chOff x="4370548" y="2312266"/>
              <a:chExt cx="413715" cy="275429"/>
            </a:xfrm>
            <a:solidFill>
              <a:schemeClr val="accent1"/>
            </a:solidFill>
          </p:grpSpPr>
          <p:sp>
            <p:nvSpPr>
              <p:cNvPr id="12" name="Freeform 11"/>
              <p:cNvSpPr>
                <a:spLocks noEditPoints="1"/>
              </p:cNvSpPr>
              <p:nvPr/>
            </p:nvSpPr>
            <p:spPr bwMode="auto">
              <a:xfrm>
                <a:off x="4370548" y="2312266"/>
                <a:ext cx="413715" cy="275429"/>
              </a:xfrm>
              <a:custGeom>
                <a:avLst/>
                <a:gdLst>
                  <a:gd name="T0" fmla="*/ 734 w 800"/>
                  <a:gd name="T1" fmla="*/ 467 h 534"/>
                  <a:gd name="T2" fmla="*/ 67 w 800"/>
                  <a:gd name="T3" fmla="*/ 467 h 534"/>
                  <a:gd name="T4" fmla="*/ 67 w 800"/>
                  <a:gd name="T5" fmla="*/ 117 h 534"/>
                  <a:gd name="T6" fmla="*/ 734 w 800"/>
                  <a:gd name="T7" fmla="*/ 117 h 534"/>
                  <a:gd name="T8" fmla="*/ 734 w 800"/>
                  <a:gd name="T9" fmla="*/ 467 h 534"/>
                  <a:gd name="T10" fmla="*/ 541 w 800"/>
                  <a:gd name="T11" fmla="*/ 34 h 534"/>
                  <a:gd name="T12" fmla="*/ 566 w 800"/>
                  <a:gd name="T13" fmla="*/ 59 h 534"/>
                  <a:gd name="T14" fmla="*/ 541 w 800"/>
                  <a:gd name="T15" fmla="*/ 84 h 534"/>
                  <a:gd name="T16" fmla="*/ 516 w 800"/>
                  <a:gd name="T17" fmla="*/ 59 h 534"/>
                  <a:gd name="T18" fmla="*/ 541 w 800"/>
                  <a:gd name="T19" fmla="*/ 34 h 534"/>
                  <a:gd name="T20" fmla="*/ 625 w 800"/>
                  <a:gd name="T21" fmla="*/ 34 h 534"/>
                  <a:gd name="T22" fmla="*/ 650 w 800"/>
                  <a:gd name="T23" fmla="*/ 59 h 534"/>
                  <a:gd name="T24" fmla="*/ 625 w 800"/>
                  <a:gd name="T25" fmla="*/ 84 h 534"/>
                  <a:gd name="T26" fmla="*/ 600 w 800"/>
                  <a:gd name="T27" fmla="*/ 59 h 534"/>
                  <a:gd name="T28" fmla="*/ 625 w 800"/>
                  <a:gd name="T29" fmla="*/ 34 h 534"/>
                  <a:gd name="T30" fmla="*/ 708 w 800"/>
                  <a:gd name="T31" fmla="*/ 34 h 534"/>
                  <a:gd name="T32" fmla="*/ 733 w 800"/>
                  <a:gd name="T33" fmla="*/ 59 h 534"/>
                  <a:gd name="T34" fmla="*/ 708 w 800"/>
                  <a:gd name="T35" fmla="*/ 84 h 534"/>
                  <a:gd name="T36" fmla="*/ 683 w 800"/>
                  <a:gd name="T37" fmla="*/ 59 h 534"/>
                  <a:gd name="T38" fmla="*/ 708 w 800"/>
                  <a:gd name="T39" fmla="*/ 34 h 534"/>
                  <a:gd name="T40" fmla="*/ 767 w 800"/>
                  <a:gd name="T41" fmla="*/ 0 h 534"/>
                  <a:gd name="T42" fmla="*/ 34 w 800"/>
                  <a:gd name="T43" fmla="*/ 0 h 534"/>
                  <a:gd name="T44" fmla="*/ 0 w 800"/>
                  <a:gd name="T45" fmla="*/ 34 h 534"/>
                  <a:gd name="T46" fmla="*/ 0 w 800"/>
                  <a:gd name="T47" fmla="*/ 500 h 534"/>
                  <a:gd name="T48" fmla="*/ 34 w 800"/>
                  <a:gd name="T49" fmla="*/ 534 h 534"/>
                  <a:gd name="T50" fmla="*/ 767 w 800"/>
                  <a:gd name="T51" fmla="*/ 534 h 534"/>
                  <a:gd name="T52" fmla="*/ 800 w 800"/>
                  <a:gd name="T53" fmla="*/ 500 h 534"/>
                  <a:gd name="T54" fmla="*/ 800 w 800"/>
                  <a:gd name="T55" fmla="*/ 34 h 534"/>
                  <a:gd name="T56" fmla="*/ 767 w 800"/>
                  <a:gd name="T57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0" h="534">
                    <a:moveTo>
                      <a:pt x="734" y="467"/>
                    </a:moveTo>
                    <a:lnTo>
                      <a:pt x="67" y="467"/>
                    </a:lnTo>
                    <a:lnTo>
                      <a:pt x="67" y="117"/>
                    </a:lnTo>
                    <a:lnTo>
                      <a:pt x="734" y="117"/>
                    </a:lnTo>
                    <a:lnTo>
                      <a:pt x="734" y="467"/>
                    </a:lnTo>
                    <a:close/>
                    <a:moveTo>
                      <a:pt x="541" y="34"/>
                    </a:moveTo>
                    <a:cubicBezTo>
                      <a:pt x="555" y="34"/>
                      <a:pt x="566" y="45"/>
                      <a:pt x="566" y="59"/>
                    </a:cubicBezTo>
                    <a:cubicBezTo>
                      <a:pt x="566" y="72"/>
                      <a:pt x="555" y="84"/>
                      <a:pt x="541" y="84"/>
                    </a:cubicBezTo>
                    <a:cubicBezTo>
                      <a:pt x="528" y="84"/>
                      <a:pt x="516" y="72"/>
                      <a:pt x="516" y="59"/>
                    </a:cubicBezTo>
                    <a:cubicBezTo>
                      <a:pt x="516" y="45"/>
                      <a:pt x="528" y="34"/>
                      <a:pt x="541" y="34"/>
                    </a:cubicBezTo>
                    <a:moveTo>
                      <a:pt x="625" y="34"/>
                    </a:moveTo>
                    <a:cubicBezTo>
                      <a:pt x="638" y="34"/>
                      <a:pt x="650" y="45"/>
                      <a:pt x="650" y="59"/>
                    </a:cubicBezTo>
                    <a:cubicBezTo>
                      <a:pt x="650" y="72"/>
                      <a:pt x="638" y="84"/>
                      <a:pt x="625" y="84"/>
                    </a:cubicBezTo>
                    <a:cubicBezTo>
                      <a:pt x="611" y="84"/>
                      <a:pt x="600" y="72"/>
                      <a:pt x="600" y="59"/>
                    </a:cubicBezTo>
                    <a:cubicBezTo>
                      <a:pt x="600" y="45"/>
                      <a:pt x="611" y="34"/>
                      <a:pt x="625" y="34"/>
                    </a:cubicBezTo>
                    <a:moveTo>
                      <a:pt x="708" y="34"/>
                    </a:moveTo>
                    <a:cubicBezTo>
                      <a:pt x="722" y="34"/>
                      <a:pt x="733" y="45"/>
                      <a:pt x="733" y="59"/>
                    </a:cubicBezTo>
                    <a:cubicBezTo>
                      <a:pt x="733" y="72"/>
                      <a:pt x="722" y="84"/>
                      <a:pt x="708" y="84"/>
                    </a:cubicBezTo>
                    <a:cubicBezTo>
                      <a:pt x="694" y="84"/>
                      <a:pt x="683" y="72"/>
                      <a:pt x="683" y="59"/>
                    </a:cubicBezTo>
                    <a:cubicBezTo>
                      <a:pt x="683" y="45"/>
                      <a:pt x="694" y="34"/>
                      <a:pt x="708" y="34"/>
                    </a:cubicBezTo>
                    <a:moveTo>
                      <a:pt x="767" y="0"/>
                    </a:moveTo>
                    <a:lnTo>
                      <a:pt x="34" y="0"/>
                    </a:lnTo>
                    <a:cubicBezTo>
                      <a:pt x="15" y="0"/>
                      <a:pt x="0" y="15"/>
                      <a:pt x="0" y="34"/>
                    </a:cubicBezTo>
                    <a:lnTo>
                      <a:pt x="0" y="500"/>
                    </a:lnTo>
                    <a:cubicBezTo>
                      <a:pt x="0" y="519"/>
                      <a:pt x="15" y="534"/>
                      <a:pt x="34" y="534"/>
                    </a:cubicBezTo>
                    <a:lnTo>
                      <a:pt x="767" y="534"/>
                    </a:lnTo>
                    <a:cubicBezTo>
                      <a:pt x="785" y="534"/>
                      <a:pt x="800" y="519"/>
                      <a:pt x="800" y="500"/>
                    </a:cubicBezTo>
                    <a:lnTo>
                      <a:pt x="800" y="34"/>
                    </a:lnTo>
                    <a:cubicBezTo>
                      <a:pt x="800" y="15"/>
                      <a:pt x="785" y="0"/>
                      <a:pt x="7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4620834" y="2397981"/>
                <a:ext cx="76572" cy="130286"/>
              </a:xfrm>
              <a:custGeom>
                <a:avLst/>
                <a:gdLst>
                  <a:gd name="T0" fmla="*/ 78 w 150"/>
                  <a:gd name="T1" fmla="*/ 241 h 252"/>
                  <a:gd name="T2" fmla="*/ 95 w 150"/>
                  <a:gd name="T3" fmla="*/ 249 h 252"/>
                  <a:gd name="T4" fmla="*/ 103 w 150"/>
                  <a:gd name="T5" fmla="*/ 232 h 252"/>
                  <a:gd name="T6" fmla="*/ 81 w 150"/>
                  <a:gd name="T7" fmla="*/ 174 h 252"/>
                  <a:gd name="T8" fmla="*/ 150 w 150"/>
                  <a:gd name="T9" fmla="*/ 171 h 252"/>
                  <a:gd name="T10" fmla="*/ 0 w 150"/>
                  <a:gd name="T11" fmla="*/ 0 h 252"/>
                  <a:gd name="T12" fmla="*/ 0 w 150"/>
                  <a:gd name="T13" fmla="*/ 228 h 252"/>
                  <a:gd name="T14" fmla="*/ 56 w 150"/>
                  <a:gd name="T15" fmla="*/ 183 h 252"/>
                  <a:gd name="T16" fmla="*/ 78 w 150"/>
                  <a:gd name="T17" fmla="*/ 24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52">
                    <a:moveTo>
                      <a:pt x="78" y="241"/>
                    </a:moveTo>
                    <a:cubicBezTo>
                      <a:pt x="80" y="248"/>
                      <a:pt x="88" y="252"/>
                      <a:pt x="95" y="249"/>
                    </a:cubicBezTo>
                    <a:cubicBezTo>
                      <a:pt x="102" y="247"/>
                      <a:pt x="105" y="239"/>
                      <a:pt x="103" y="232"/>
                    </a:cubicBezTo>
                    <a:lnTo>
                      <a:pt x="81" y="174"/>
                    </a:lnTo>
                    <a:lnTo>
                      <a:pt x="150" y="171"/>
                    </a:lnTo>
                    <a:lnTo>
                      <a:pt x="0" y="0"/>
                    </a:lnTo>
                    <a:lnTo>
                      <a:pt x="0" y="228"/>
                    </a:lnTo>
                    <a:lnTo>
                      <a:pt x="56" y="183"/>
                    </a:lnTo>
                    <a:lnTo>
                      <a:pt x="78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7966181" y="4470129"/>
            <a:ext cx="2896116" cy="19184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133" dirty="0"/>
              <a:t>Real command-line experience through NDG virtual terminal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to Use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2328" y="4470127"/>
            <a:ext cx="2857008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133" dirty="0"/>
              <a:t>Delivered on the Networking Academy learning platform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5172" y="4471952"/>
            <a:ext cx="3381400" cy="20160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133" dirty="0"/>
              <a:t>Lectures, content, labs, assessments, and classroom aids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34784" y="1844428"/>
            <a:ext cx="2565224" cy="2565224"/>
            <a:chOff x="3610042" y="1383321"/>
            <a:chExt cx="1923918" cy="1923918"/>
          </a:xfrm>
        </p:grpSpPr>
        <p:sp>
          <p:nvSpPr>
            <p:cNvPr id="9" name="Oval 8"/>
            <p:cNvSpPr/>
            <p:nvPr/>
          </p:nvSpPr>
          <p:spPr>
            <a:xfrm>
              <a:off x="3610042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4133850" y="2047185"/>
              <a:ext cx="1002896" cy="846325"/>
              <a:chOff x="4133850" y="2047185"/>
              <a:chExt cx="1002896" cy="846325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4133850" y="2047185"/>
                <a:ext cx="790575" cy="560060"/>
              </a:xfrm>
              <a:prstGeom prst="roundRect">
                <a:avLst>
                  <a:gd name="adj" fmla="val 9864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 dirty="0"/>
              </a:p>
            </p:txBody>
          </p:sp>
          <p:grpSp>
            <p:nvGrpSpPr>
              <p:cNvPr id="39" name="Group 67"/>
              <p:cNvGrpSpPr>
                <a:grpSpLocks noChangeAspect="1"/>
              </p:cNvGrpSpPr>
              <p:nvPr/>
            </p:nvGrpSpPr>
            <p:grpSpPr>
              <a:xfrm>
                <a:off x="4260032" y="2134461"/>
                <a:ext cx="311969" cy="164929"/>
                <a:chOff x="609600" y="528537"/>
                <a:chExt cx="1444734" cy="763789"/>
              </a:xfrm>
              <a:solidFill>
                <a:schemeClr val="bg1"/>
              </a:solidFill>
            </p:grpSpPr>
            <p:sp>
              <p:nvSpPr>
                <p:cNvPr id="40" name="Rectangle 39"/>
                <p:cNvSpPr>
                  <a:spLocks noChangeArrowheads="1"/>
                </p:cNvSpPr>
                <p:nvPr/>
              </p:nvSpPr>
              <p:spPr bwMode="black">
                <a:xfrm>
                  <a:off x="1016578" y="1035681"/>
                  <a:ext cx="65914" cy="2497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1" name="Freeform 40"/>
                <p:cNvSpPr>
                  <a:spLocks/>
                </p:cNvSpPr>
                <p:nvPr/>
              </p:nvSpPr>
              <p:spPr bwMode="black">
                <a:xfrm>
                  <a:off x="1400563" y="1028765"/>
                  <a:ext cx="190843" cy="263561"/>
                </a:xfrm>
                <a:custGeom>
                  <a:avLst/>
                  <a:gdLst/>
                  <a:ahLst/>
                  <a:cxnLst>
                    <a:cxn ang="0">
                      <a:pos x="58" y="24"/>
                    </a:cxn>
                    <a:cxn ang="0">
                      <a:pos x="42" y="20"/>
                    </a:cxn>
                    <a:cxn ang="0">
                      <a:pos x="21" y="40"/>
                    </a:cxn>
                    <a:cxn ang="0">
                      <a:pos x="42" y="60"/>
                    </a:cxn>
                    <a:cxn ang="0">
                      <a:pos x="58" y="56"/>
                    </a:cxn>
                    <a:cxn ang="0">
                      <a:pos x="58" y="77"/>
                    </a:cxn>
                    <a:cxn ang="0">
                      <a:pos x="41" y="80"/>
                    </a:cxn>
                    <a:cxn ang="0">
                      <a:pos x="0" y="40"/>
                    </a:cxn>
                    <a:cxn ang="0">
                      <a:pos x="41" y="0"/>
                    </a:cxn>
                    <a:cxn ang="0">
                      <a:pos x="58" y="3"/>
                    </a:cxn>
                    <a:cxn ang="0">
                      <a:pos x="58" y="24"/>
                    </a:cxn>
                  </a:cxnLst>
                  <a:rect l="0" t="0" r="r" b="b"/>
                  <a:pathLst>
                    <a:path w="58" h="80">
                      <a:moveTo>
                        <a:pt x="58" y="24"/>
                      </a:moveTo>
                      <a:cubicBezTo>
                        <a:pt x="58" y="23"/>
                        <a:pt x="51" y="20"/>
                        <a:pt x="42" y="20"/>
                      </a:cubicBezTo>
                      <a:cubicBezTo>
                        <a:pt x="30" y="20"/>
                        <a:pt x="21" y="28"/>
                        <a:pt x="21" y="40"/>
                      </a:cubicBezTo>
                      <a:cubicBezTo>
                        <a:pt x="21" y="51"/>
                        <a:pt x="29" y="60"/>
                        <a:pt x="42" y="60"/>
                      </a:cubicBezTo>
                      <a:cubicBezTo>
                        <a:pt x="51" y="60"/>
                        <a:pt x="57" y="57"/>
                        <a:pt x="58" y="56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6" y="78"/>
                        <a:pt x="49" y="80"/>
                        <a:pt x="41" y="80"/>
                      </a:cubicBezTo>
                      <a:cubicBezTo>
                        <a:pt x="19" y="80"/>
                        <a:pt x="0" y="65"/>
                        <a:pt x="0" y="40"/>
                      </a:cubicBezTo>
                      <a:cubicBezTo>
                        <a:pt x="0" y="17"/>
                        <a:pt x="17" y="0"/>
                        <a:pt x="41" y="0"/>
                      </a:cubicBezTo>
                      <a:cubicBezTo>
                        <a:pt x="50" y="0"/>
                        <a:pt x="56" y="3"/>
                        <a:pt x="58" y="3"/>
                      </a:cubicBezTo>
                      <a:lnTo>
                        <a:pt x="58" y="2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2" name="Freeform 41"/>
                <p:cNvSpPr>
                  <a:spLocks/>
                </p:cNvSpPr>
                <p:nvPr/>
              </p:nvSpPr>
              <p:spPr bwMode="black">
                <a:xfrm>
                  <a:off x="740661" y="1028765"/>
                  <a:ext cx="190843" cy="263561"/>
                </a:xfrm>
                <a:custGeom>
                  <a:avLst/>
                  <a:gdLst/>
                  <a:ahLst/>
                  <a:cxnLst>
                    <a:cxn ang="0">
                      <a:pos x="58" y="24"/>
                    </a:cxn>
                    <a:cxn ang="0">
                      <a:pos x="42" y="20"/>
                    </a:cxn>
                    <a:cxn ang="0">
                      <a:pos x="21" y="40"/>
                    </a:cxn>
                    <a:cxn ang="0">
                      <a:pos x="42" y="60"/>
                    </a:cxn>
                    <a:cxn ang="0">
                      <a:pos x="58" y="56"/>
                    </a:cxn>
                    <a:cxn ang="0">
                      <a:pos x="58" y="77"/>
                    </a:cxn>
                    <a:cxn ang="0">
                      <a:pos x="40" y="80"/>
                    </a:cxn>
                    <a:cxn ang="0">
                      <a:pos x="0" y="40"/>
                    </a:cxn>
                    <a:cxn ang="0">
                      <a:pos x="40" y="0"/>
                    </a:cxn>
                    <a:cxn ang="0">
                      <a:pos x="58" y="3"/>
                    </a:cxn>
                    <a:cxn ang="0">
                      <a:pos x="58" y="24"/>
                    </a:cxn>
                  </a:cxnLst>
                  <a:rect l="0" t="0" r="r" b="b"/>
                  <a:pathLst>
                    <a:path w="58" h="80">
                      <a:moveTo>
                        <a:pt x="58" y="24"/>
                      </a:moveTo>
                      <a:cubicBezTo>
                        <a:pt x="57" y="23"/>
                        <a:pt x="51" y="20"/>
                        <a:pt x="42" y="20"/>
                      </a:cubicBezTo>
                      <a:cubicBezTo>
                        <a:pt x="29" y="20"/>
                        <a:pt x="21" y="28"/>
                        <a:pt x="21" y="40"/>
                      </a:cubicBezTo>
                      <a:cubicBezTo>
                        <a:pt x="21" y="51"/>
                        <a:pt x="29" y="60"/>
                        <a:pt x="42" y="60"/>
                      </a:cubicBezTo>
                      <a:cubicBezTo>
                        <a:pt x="51" y="60"/>
                        <a:pt x="57" y="57"/>
                        <a:pt x="58" y="56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6" y="78"/>
                        <a:pt x="49" y="80"/>
                        <a:pt x="40" y="80"/>
                      </a:cubicBezTo>
                      <a:cubicBezTo>
                        <a:pt x="19" y="80"/>
                        <a:pt x="0" y="65"/>
                        <a:pt x="0" y="40"/>
                      </a:cubicBezTo>
                      <a:cubicBezTo>
                        <a:pt x="0" y="17"/>
                        <a:pt x="17" y="0"/>
                        <a:pt x="40" y="0"/>
                      </a:cubicBezTo>
                      <a:cubicBezTo>
                        <a:pt x="49" y="0"/>
                        <a:pt x="56" y="3"/>
                        <a:pt x="58" y="3"/>
                      </a:cubicBezTo>
                      <a:lnTo>
                        <a:pt x="58" y="2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3" name="Freeform 42"/>
                <p:cNvSpPr>
                  <a:spLocks noEditPoints="1"/>
                </p:cNvSpPr>
                <p:nvPr/>
              </p:nvSpPr>
              <p:spPr bwMode="black">
                <a:xfrm>
                  <a:off x="1660385" y="1028765"/>
                  <a:ext cx="262122" cy="263561"/>
                </a:xfrm>
                <a:custGeom>
                  <a:avLst/>
                  <a:gdLst/>
                  <a:ahLst/>
                  <a:cxnLst>
                    <a:cxn ang="0">
                      <a:pos x="80" y="40"/>
                    </a:cxn>
                    <a:cxn ang="0">
                      <a:pos x="40" y="80"/>
                    </a:cxn>
                    <a:cxn ang="0">
                      <a:pos x="0" y="40"/>
                    </a:cxn>
                    <a:cxn ang="0">
                      <a:pos x="40" y="0"/>
                    </a:cxn>
                    <a:cxn ang="0">
                      <a:pos x="80" y="40"/>
                    </a:cxn>
                    <a:cxn ang="0">
                      <a:pos x="40" y="20"/>
                    </a:cxn>
                    <a:cxn ang="0">
                      <a:pos x="20" y="40"/>
                    </a:cxn>
                    <a:cxn ang="0">
                      <a:pos x="40" y="60"/>
                    </a:cxn>
                    <a:cxn ang="0">
                      <a:pos x="60" y="40"/>
                    </a:cxn>
                    <a:cxn ang="0">
                      <a:pos x="40" y="20"/>
                    </a:cxn>
                  </a:cxnLst>
                  <a:rect l="0" t="0" r="r" b="b"/>
                  <a:pathLst>
                    <a:path w="80" h="80">
                      <a:moveTo>
                        <a:pt x="80" y="40"/>
                      </a:moveTo>
                      <a:cubicBezTo>
                        <a:pt x="80" y="62"/>
                        <a:pt x="64" y="80"/>
                        <a:pt x="40" y="80"/>
                      </a:cubicBezTo>
                      <a:cubicBezTo>
                        <a:pt x="16" y="80"/>
                        <a:pt x="0" y="62"/>
                        <a:pt x="0" y="40"/>
                      </a:cubicBezTo>
                      <a:cubicBezTo>
                        <a:pt x="0" y="18"/>
                        <a:pt x="16" y="0"/>
                        <a:pt x="40" y="0"/>
                      </a:cubicBezTo>
                      <a:cubicBezTo>
                        <a:pt x="64" y="0"/>
                        <a:pt x="80" y="18"/>
                        <a:pt x="80" y="40"/>
                      </a:cubicBezTo>
                      <a:moveTo>
                        <a:pt x="40" y="20"/>
                      </a:moveTo>
                      <a:cubicBezTo>
                        <a:pt x="29" y="20"/>
                        <a:pt x="20" y="29"/>
                        <a:pt x="20" y="40"/>
                      </a:cubicBezTo>
                      <a:cubicBezTo>
                        <a:pt x="20" y="51"/>
                        <a:pt x="29" y="60"/>
                        <a:pt x="40" y="60"/>
                      </a:cubicBezTo>
                      <a:cubicBezTo>
                        <a:pt x="51" y="60"/>
                        <a:pt x="60" y="51"/>
                        <a:pt x="60" y="40"/>
                      </a:cubicBezTo>
                      <a:cubicBezTo>
                        <a:pt x="60" y="29"/>
                        <a:pt x="51" y="20"/>
                        <a:pt x="40" y="2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4" name="Freeform 43"/>
                <p:cNvSpPr>
                  <a:spLocks/>
                </p:cNvSpPr>
                <p:nvPr/>
              </p:nvSpPr>
              <p:spPr bwMode="black">
                <a:xfrm>
                  <a:off x="1167566" y="1028765"/>
                  <a:ext cx="170916" cy="263561"/>
                </a:xfrm>
                <a:custGeom>
                  <a:avLst/>
                  <a:gdLst/>
                  <a:ahLst/>
                  <a:cxnLst>
                    <a:cxn ang="0">
                      <a:pos x="47" y="19"/>
                    </a:cxn>
                    <a:cxn ang="0">
                      <a:pos x="32" y="17"/>
                    </a:cxn>
                    <a:cxn ang="0">
                      <a:pos x="20" y="23"/>
                    </a:cxn>
                    <a:cxn ang="0">
                      <a:pos x="29" y="30"/>
                    </a:cxn>
                    <a:cxn ang="0">
                      <a:pos x="34" y="32"/>
                    </a:cxn>
                    <a:cxn ang="0">
                      <a:pos x="52" y="54"/>
                    </a:cxn>
                    <a:cxn ang="0">
                      <a:pos x="21" y="80"/>
                    </a:cxn>
                    <a:cxn ang="0">
                      <a:pos x="0" y="77"/>
                    </a:cxn>
                    <a:cxn ang="0">
                      <a:pos x="0" y="60"/>
                    </a:cxn>
                    <a:cxn ang="0">
                      <a:pos x="18" y="63"/>
                    </a:cxn>
                    <a:cxn ang="0">
                      <a:pos x="32" y="56"/>
                    </a:cxn>
                    <a:cxn ang="0">
                      <a:pos x="23" y="48"/>
                    </a:cxn>
                    <a:cxn ang="0">
                      <a:pos x="19" y="47"/>
                    </a:cxn>
                    <a:cxn ang="0">
                      <a:pos x="0" y="24"/>
                    </a:cxn>
                    <a:cxn ang="0">
                      <a:pos x="28" y="0"/>
                    </a:cxn>
                    <a:cxn ang="0">
                      <a:pos x="47" y="3"/>
                    </a:cxn>
                    <a:cxn ang="0">
                      <a:pos x="47" y="19"/>
                    </a:cxn>
                  </a:cxnLst>
                  <a:rect l="0" t="0" r="r" b="b"/>
                  <a:pathLst>
                    <a:path w="52" h="80">
                      <a:moveTo>
                        <a:pt x="47" y="19"/>
                      </a:moveTo>
                      <a:cubicBezTo>
                        <a:pt x="47" y="19"/>
                        <a:pt x="38" y="17"/>
                        <a:pt x="32" y="17"/>
                      </a:cubicBezTo>
                      <a:cubicBezTo>
                        <a:pt x="24" y="17"/>
                        <a:pt x="20" y="19"/>
                        <a:pt x="20" y="23"/>
                      </a:cubicBezTo>
                      <a:cubicBezTo>
                        <a:pt x="20" y="28"/>
                        <a:pt x="26" y="29"/>
                        <a:pt x="29" y="30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47" y="36"/>
                        <a:pt x="52" y="45"/>
                        <a:pt x="52" y="54"/>
                      </a:cubicBezTo>
                      <a:cubicBezTo>
                        <a:pt x="52" y="73"/>
                        <a:pt x="35" y="80"/>
                        <a:pt x="21" y="80"/>
                      </a:cubicBezTo>
                      <a:cubicBezTo>
                        <a:pt x="10" y="80"/>
                        <a:pt x="1" y="78"/>
                        <a:pt x="0" y="77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2" y="60"/>
                        <a:pt x="10" y="63"/>
                        <a:pt x="18" y="63"/>
                      </a:cubicBezTo>
                      <a:cubicBezTo>
                        <a:pt x="28" y="63"/>
                        <a:pt x="32" y="60"/>
                        <a:pt x="32" y="56"/>
                      </a:cubicBezTo>
                      <a:cubicBezTo>
                        <a:pt x="32" y="52"/>
                        <a:pt x="28" y="49"/>
                        <a:pt x="23" y="48"/>
                      </a:cubicBezTo>
                      <a:cubicBezTo>
                        <a:pt x="22" y="48"/>
                        <a:pt x="21" y="47"/>
                        <a:pt x="19" y="47"/>
                      </a:cubicBezTo>
                      <a:cubicBezTo>
                        <a:pt x="9" y="43"/>
                        <a:pt x="0" y="37"/>
                        <a:pt x="0" y="24"/>
                      </a:cubicBezTo>
                      <a:cubicBezTo>
                        <a:pt x="0" y="10"/>
                        <a:pt x="10" y="0"/>
                        <a:pt x="28" y="0"/>
                      </a:cubicBezTo>
                      <a:cubicBezTo>
                        <a:pt x="37" y="0"/>
                        <a:pt x="46" y="3"/>
                        <a:pt x="47" y="3"/>
                      </a:cubicBezTo>
                      <a:lnTo>
                        <a:pt x="47" y="1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5" name="Freeform 44"/>
                <p:cNvSpPr>
                  <a:spLocks/>
                </p:cNvSpPr>
                <p:nvPr/>
              </p:nvSpPr>
              <p:spPr bwMode="black">
                <a:xfrm>
                  <a:off x="609600" y="732931"/>
                  <a:ext cx="62081" cy="128323"/>
                </a:xfrm>
                <a:custGeom>
                  <a:avLst/>
                  <a:gdLst/>
                  <a:ahLst/>
                  <a:cxnLst>
                    <a:cxn ang="0">
                      <a:pos x="19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10" y="39"/>
                    </a:cxn>
                    <a:cxn ang="0">
                      <a:pos x="19" y="30"/>
                    </a:cxn>
                    <a:cxn ang="0">
                      <a:pos x="19" y="10"/>
                    </a:cxn>
                  </a:cxnLst>
                  <a:rect l="0" t="0" r="r" b="b"/>
                  <a:pathLst>
                    <a:path w="19" h="39">
                      <a:moveTo>
                        <a:pt x="19" y="10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4" y="39"/>
                        <a:pt x="10" y="39"/>
                      </a:cubicBezTo>
                      <a:cubicBezTo>
                        <a:pt x="15" y="39"/>
                        <a:pt x="19" y="35"/>
                        <a:pt x="19" y="30"/>
                      </a:cubicBezTo>
                      <a:lnTo>
                        <a:pt x="19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6" name="Freeform 45"/>
                <p:cNvSpPr>
                  <a:spLocks/>
                </p:cNvSpPr>
                <p:nvPr/>
              </p:nvSpPr>
              <p:spPr bwMode="black">
                <a:xfrm>
                  <a:off x="783581" y="646870"/>
                  <a:ext cx="62081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9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4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9" y="65"/>
                      </a:cubicBezTo>
                      <a:cubicBezTo>
                        <a:pt x="14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7" name="Freeform 46"/>
                <p:cNvSpPr>
                  <a:spLocks/>
                </p:cNvSpPr>
                <p:nvPr/>
              </p:nvSpPr>
              <p:spPr bwMode="black">
                <a:xfrm>
                  <a:off x="954497" y="528537"/>
                  <a:ext cx="62081" cy="394958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111"/>
                    </a:cxn>
                    <a:cxn ang="0">
                      <a:pos x="10" y="120"/>
                    </a:cxn>
                    <a:cxn ang="0">
                      <a:pos x="19" y="111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120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6"/>
                        <a:pt x="5" y="120"/>
                        <a:pt x="10" y="120"/>
                      </a:cubicBezTo>
                      <a:cubicBezTo>
                        <a:pt x="15" y="120"/>
                        <a:pt x="19" y="116"/>
                        <a:pt x="19" y="111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black">
                <a:xfrm>
                  <a:off x="1128478" y="646870"/>
                  <a:ext cx="62081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9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9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9" name="Freeform 48"/>
                <p:cNvSpPr>
                  <a:spLocks/>
                </p:cNvSpPr>
                <p:nvPr/>
              </p:nvSpPr>
              <p:spPr bwMode="black">
                <a:xfrm>
                  <a:off x="1298627" y="732931"/>
                  <a:ext cx="65914" cy="128323"/>
                </a:xfrm>
                <a:custGeom>
                  <a:avLst/>
                  <a:gdLst/>
                  <a:ahLst/>
                  <a:cxnLst>
                    <a:cxn ang="0">
                      <a:pos x="20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10" y="39"/>
                    </a:cxn>
                    <a:cxn ang="0">
                      <a:pos x="20" y="30"/>
                    </a:cxn>
                    <a:cxn ang="0">
                      <a:pos x="20" y="10"/>
                    </a:cxn>
                  </a:cxnLst>
                  <a:rect l="0" t="0" r="r" b="b"/>
                  <a:pathLst>
                    <a:path w="20" h="39">
                      <a:moveTo>
                        <a:pt x="20" y="10"/>
                      </a:moveTo>
                      <a:cubicBezTo>
                        <a:pt x="20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5" y="39"/>
                        <a:pt x="10" y="39"/>
                      </a:cubicBezTo>
                      <a:cubicBezTo>
                        <a:pt x="15" y="39"/>
                        <a:pt x="20" y="35"/>
                        <a:pt x="20" y="30"/>
                      </a:cubicBezTo>
                      <a:lnTo>
                        <a:pt x="20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black">
                <a:xfrm>
                  <a:off x="1472608" y="646870"/>
                  <a:ext cx="62848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10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10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black">
                <a:xfrm>
                  <a:off x="1646590" y="528537"/>
                  <a:ext cx="62848" cy="394958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111"/>
                    </a:cxn>
                    <a:cxn ang="0">
                      <a:pos x="9" y="120"/>
                    </a:cxn>
                    <a:cxn ang="0">
                      <a:pos x="19" y="111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120">
                      <a:moveTo>
                        <a:pt x="19" y="9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6"/>
                        <a:pt x="4" y="120"/>
                        <a:pt x="9" y="120"/>
                      </a:cubicBezTo>
                      <a:cubicBezTo>
                        <a:pt x="15" y="120"/>
                        <a:pt x="19" y="116"/>
                        <a:pt x="19" y="111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black">
                <a:xfrm>
                  <a:off x="1817505" y="646870"/>
                  <a:ext cx="62848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10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5" y="65"/>
                        <a:pt x="10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black">
                <a:xfrm>
                  <a:off x="1991486" y="732931"/>
                  <a:ext cx="62848" cy="128323"/>
                </a:xfrm>
                <a:custGeom>
                  <a:avLst/>
                  <a:gdLst/>
                  <a:ahLst/>
                  <a:cxnLst>
                    <a:cxn ang="0">
                      <a:pos x="19" y="10"/>
                    </a:cxn>
                    <a:cxn ang="0">
                      <a:pos x="9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9" y="39"/>
                    </a:cxn>
                    <a:cxn ang="0">
                      <a:pos x="19" y="30"/>
                    </a:cxn>
                    <a:cxn ang="0">
                      <a:pos x="19" y="10"/>
                    </a:cxn>
                  </a:cxnLst>
                  <a:rect l="0" t="0" r="r" b="b"/>
                  <a:pathLst>
                    <a:path w="19" h="39">
                      <a:moveTo>
                        <a:pt x="19" y="10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4" y="39"/>
                        <a:pt x="9" y="39"/>
                      </a:cubicBezTo>
                      <a:cubicBezTo>
                        <a:pt x="15" y="39"/>
                        <a:pt x="19" y="35"/>
                        <a:pt x="19" y="30"/>
                      </a:cubicBezTo>
                      <a:lnTo>
                        <a:pt x="19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4619772" y="2376536"/>
                <a:ext cx="516974" cy="516974"/>
                <a:chOff x="4665938" y="2398429"/>
                <a:chExt cx="516974" cy="516974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4681918" y="2420462"/>
                  <a:ext cx="350012" cy="3500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2400" dirty="0"/>
                </a:p>
              </p:txBody>
            </p:sp>
            <p:sp>
              <p:nvSpPr>
                <p:cNvPr id="17" name="Freeform 16"/>
                <p:cNvSpPr>
                  <a:spLocks noEditPoints="1"/>
                </p:cNvSpPr>
                <p:nvPr/>
              </p:nvSpPr>
              <p:spPr bwMode="auto">
                <a:xfrm>
                  <a:off x="4665938" y="2398429"/>
                  <a:ext cx="516974" cy="516974"/>
                </a:xfrm>
                <a:custGeom>
                  <a:avLst/>
                  <a:gdLst>
                    <a:gd name="T0" fmla="*/ 267 w 737"/>
                    <a:gd name="T1" fmla="*/ 467 h 734"/>
                    <a:gd name="T2" fmla="*/ 67 w 737"/>
                    <a:gd name="T3" fmla="*/ 267 h 734"/>
                    <a:gd name="T4" fmla="*/ 267 w 737"/>
                    <a:gd name="T5" fmla="*/ 67 h 734"/>
                    <a:gd name="T6" fmla="*/ 467 w 737"/>
                    <a:gd name="T7" fmla="*/ 267 h 734"/>
                    <a:gd name="T8" fmla="*/ 267 w 737"/>
                    <a:gd name="T9" fmla="*/ 467 h 734"/>
                    <a:gd name="T10" fmla="*/ 724 w 737"/>
                    <a:gd name="T11" fmla="*/ 677 h 734"/>
                    <a:gd name="T12" fmla="*/ 477 w 737"/>
                    <a:gd name="T13" fmla="*/ 430 h 734"/>
                    <a:gd name="T14" fmla="*/ 533 w 737"/>
                    <a:gd name="T15" fmla="*/ 267 h 734"/>
                    <a:gd name="T16" fmla="*/ 267 w 737"/>
                    <a:gd name="T17" fmla="*/ 0 h 734"/>
                    <a:gd name="T18" fmla="*/ 0 w 737"/>
                    <a:gd name="T19" fmla="*/ 267 h 734"/>
                    <a:gd name="T20" fmla="*/ 267 w 737"/>
                    <a:gd name="T21" fmla="*/ 534 h 734"/>
                    <a:gd name="T22" fmla="*/ 430 w 737"/>
                    <a:gd name="T23" fmla="*/ 477 h 734"/>
                    <a:gd name="T24" fmla="*/ 676 w 737"/>
                    <a:gd name="T25" fmla="*/ 724 h 734"/>
                    <a:gd name="T26" fmla="*/ 700 w 737"/>
                    <a:gd name="T27" fmla="*/ 734 h 734"/>
                    <a:gd name="T28" fmla="*/ 724 w 737"/>
                    <a:gd name="T29" fmla="*/ 724 h 734"/>
                    <a:gd name="T30" fmla="*/ 724 w 737"/>
                    <a:gd name="T31" fmla="*/ 677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37" h="734">
                      <a:moveTo>
                        <a:pt x="267" y="467"/>
                      </a:moveTo>
                      <a:cubicBezTo>
                        <a:pt x="156" y="467"/>
                        <a:pt x="67" y="377"/>
                        <a:pt x="67" y="267"/>
                      </a:cubicBezTo>
                      <a:cubicBezTo>
                        <a:pt x="67" y="157"/>
                        <a:pt x="156" y="67"/>
                        <a:pt x="267" y="67"/>
                      </a:cubicBezTo>
                      <a:cubicBezTo>
                        <a:pt x="377" y="67"/>
                        <a:pt x="467" y="157"/>
                        <a:pt x="467" y="267"/>
                      </a:cubicBezTo>
                      <a:cubicBezTo>
                        <a:pt x="467" y="377"/>
                        <a:pt x="377" y="467"/>
                        <a:pt x="267" y="467"/>
                      </a:cubicBezTo>
                      <a:moveTo>
                        <a:pt x="724" y="677"/>
                      </a:moveTo>
                      <a:lnTo>
                        <a:pt x="477" y="430"/>
                      </a:lnTo>
                      <a:cubicBezTo>
                        <a:pt x="512" y="385"/>
                        <a:pt x="533" y="329"/>
                        <a:pt x="533" y="267"/>
                      </a:cubicBezTo>
                      <a:cubicBezTo>
                        <a:pt x="533" y="120"/>
                        <a:pt x="414" y="0"/>
                        <a:pt x="267" y="0"/>
                      </a:cubicBezTo>
                      <a:cubicBezTo>
                        <a:pt x="119" y="0"/>
                        <a:pt x="0" y="120"/>
                        <a:pt x="0" y="267"/>
                      </a:cubicBezTo>
                      <a:cubicBezTo>
                        <a:pt x="0" y="414"/>
                        <a:pt x="119" y="534"/>
                        <a:pt x="267" y="534"/>
                      </a:cubicBezTo>
                      <a:cubicBezTo>
                        <a:pt x="328" y="534"/>
                        <a:pt x="385" y="513"/>
                        <a:pt x="430" y="477"/>
                      </a:cubicBezTo>
                      <a:lnTo>
                        <a:pt x="676" y="724"/>
                      </a:lnTo>
                      <a:cubicBezTo>
                        <a:pt x="683" y="730"/>
                        <a:pt x="691" y="734"/>
                        <a:pt x="700" y="734"/>
                      </a:cubicBezTo>
                      <a:cubicBezTo>
                        <a:pt x="709" y="734"/>
                        <a:pt x="717" y="730"/>
                        <a:pt x="724" y="724"/>
                      </a:cubicBezTo>
                      <a:cubicBezTo>
                        <a:pt x="737" y="711"/>
                        <a:pt x="737" y="690"/>
                        <a:pt x="724" y="677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endParaRPr lang="en-US" sz="2400"/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4835475" y="1781251"/>
            <a:ext cx="2565224" cy="2565224"/>
            <a:chOff x="4835475" y="1781250"/>
            <a:chExt cx="2565224" cy="2565224"/>
          </a:xfrm>
        </p:grpSpPr>
        <p:sp>
          <p:nvSpPr>
            <p:cNvPr id="79" name="Oval 78"/>
            <p:cNvSpPr/>
            <p:nvPr/>
          </p:nvSpPr>
          <p:spPr>
            <a:xfrm>
              <a:off x="4835475" y="1781250"/>
              <a:ext cx="2565224" cy="2565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89D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5268" y="2502568"/>
              <a:ext cx="1122431" cy="107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631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to Get Started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8940" y="4739068"/>
            <a:ext cx="2438400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400" dirty="0"/>
              <a:t>No Special Training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7179" y="4739068"/>
            <a:ext cx="2438400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400" dirty="0"/>
              <a:t>No Lab Equipment</a:t>
            </a:r>
          </a:p>
          <a:p>
            <a:pPr algn="ctr"/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1132081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4450319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116" name="Group 114"/>
          <p:cNvGrpSpPr>
            <a:grpSpLocks noChangeAspect="1"/>
          </p:cNvGrpSpPr>
          <p:nvPr/>
        </p:nvGrpSpPr>
        <p:grpSpPr bwMode="auto">
          <a:xfrm>
            <a:off x="1885411" y="2881515"/>
            <a:ext cx="1089259" cy="1132775"/>
            <a:chOff x="1260" y="-528"/>
            <a:chExt cx="801" cy="833"/>
          </a:xfrm>
          <a:solidFill>
            <a:schemeClr val="accent1"/>
          </a:solidFill>
        </p:grpSpPr>
        <p:sp>
          <p:nvSpPr>
            <p:cNvPr id="1119" name="Freeform 116"/>
            <p:cNvSpPr>
              <a:spLocks noEditPoints="1"/>
            </p:cNvSpPr>
            <p:nvPr/>
          </p:nvSpPr>
          <p:spPr bwMode="auto">
            <a:xfrm>
              <a:off x="1260" y="-528"/>
              <a:ext cx="801" cy="833"/>
            </a:xfrm>
            <a:custGeom>
              <a:avLst/>
              <a:gdLst>
                <a:gd name="T0" fmla="*/ 325 w 3203"/>
                <a:gd name="T1" fmla="*/ 2166 h 3333"/>
                <a:gd name="T2" fmla="*/ 2877 w 3203"/>
                <a:gd name="T3" fmla="*/ 570 h 3333"/>
                <a:gd name="T4" fmla="*/ 1601 w 3203"/>
                <a:gd name="T5" fmla="*/ 0 h 3333"/>
                <a:gd name="T6" fmla="*/ 1666 w 3203"/>
                <a:gd name="T7" fmla="*/ 12 h 3333"/>
                <a:gd name="T8" fmla="*/ 1722 w 3203"/>
                <a:gd name="T9" fmla="*/ 43 h 3333"/>
                <a:gd name="T10" fmla="*/ 1762 w 3203"/>
                <a:gd name="T11" fmla="*/ 92 h 3333"/>
                <a:gd name="T12" fmla="*/ 1785 w 3203"/>
                <a:gd name="T13" fmla="*/ 153 h 3333"/>
                <a:gd name="T14" fmla="*/ 1786 w 3203"/>
                <a:gd name="T15" fmla="*/ 209 h 3333"/>
                <a:gd name="T16" fmla="*/ 1774 w 3203"/>
                <a:gd name="T17" fmla="*/ 251 h 3333"/>
                <a:gd name="T18" fmla="*/ 3032 w 3203"/>
                <a:gd name="T19" fmla="*/ 272 h 3333"/>
                <a:gd name="T20" fmla="*/ 3092 w 3203"/>
                <a:gd name="T21" fmla="*/ 283 h 3333"/>
                <a:gd name="T22" fmla="*/ 3142 w 3203"/>
                <a:gd name="T23" fmla="*/ 312 h 3333"/>
                <a:gd name="T24" fmla="*/ 3180 w 3203"/>
                <a:gd name="T25" fmla="*/ 356 h 3333"/>
                <a:gd name="T26" fmla="*/ 3200 w 3203"/>
                <a:gd name="T27" fmla="*/ 412 h 3333"/>
                <a:gd name="T28" fmla="*/ 3203 w 3203"/>
                <a:gd name="T29" fmla="*/ 2329 h 3333"/>
                <a:gd name="T30" fmla="*/ 3193 w 3203"/>
                <a:gd name="T31" fmla="*/ 2388 h 3333"/>
                <a:gd name="T32" fmla="*/ 3163 w 3203"/>
                <a:gd name="T33" fmla="*/ 2438 h 3333"/>
                <a:gd name="T34" fmla="*/ 3118 w 3203"/>
                <a:gd name="T35" fmla="*/ 2476 h 3333"/>
                <a:gd name="T36" fmla="*/ 3063 w 3203"/>
                <a:gd name="T37" fmla="*/ 2497 h 3333"/>
                <a:gd name="T38" fmla="*/ 1995 w 3203"/>
                <a:gd name="T39" fmla="*/ 2500 h 3333"/>
                <a:gd name="T40" fmla="*/ 2200 w 3203"/>
                <a:gd name="T41" fmla="*/ 3230 h 3333"/>
                <a:gd name="T42" fmla="*/ 2192 w 3203"/>
                <a:gd name="T43" fmla="*/ 3269 h 3333"/>
                <a:gd name="T44" fmla="*/ 2168 w 3203"/>
                <a:gd name="T45" fmla="*/ 3300 h 3333"/>
                <a:gd name="T46" fmla="*/ 2130 w 3203"/>
                <a:gd name="T47" fmla="*/ 3316 h 3333"/>
                <a:gd name="T48" fmla="*/ 2030 w 3203"/>
                <a:gd name="T49" fmla="*/ 3333 h 3333"/>
                <a:gd name="T50" fmla="*/ 1988 w 3203"/>
                <a:gd name="T51" fmla="*/ 3322 h 3333"/>
                <a:gd name="T52" fmla="*/ 1954 w 3203"/>
                <a:gd name="T53" fmla="*/ 3296 h 3333"/>
                <a:gd name="T54" fmla="*/ 1933 w 3203"/>
                <a:gd name="T55" fmla="*/ 3260 h 3333"/>
                <a:gd name="T56" fmla="*/ 1485 w 3203"/>
                <a:gd name="T57" fmla="*/ 2500 h 3333"/>
                <a:gd name="T58" fmla="*/ 1262 w 3203"/>
                <a:gd name="T59" fmla="*/ 3279 h 3333"/>
                <a:gd name="T60" fmla="*/ 1234 w 3203"/>
                <a:gd name="T61" fmla="*/ 3312 h 3333"/>
                <a:gd name="T62" fmla="*/ 1196 w 3203"/>
                <a:gd name="T63" fmla="*/ 3330 h 3333"/>
                <a:gd name="T64" fmla="*/ 1152 w 3203"/>
                <a:gd name="T65" fmla="*/ 3331 h 3333"/>
                <a:gd name="T66" fmla="*/ 1053 w 3203"/>
                <a:gd name="T67" fmla="*/ 3310 h 3333"/>
                <a:gd name="T68" fmla="*/ 1021 w 3203"/>
                <a:gd name="T69" fmla="*/ 3286 h 3333"/>
                <a:gd name="T70" fmla="*/ 1005 w 3203"/>
                <a:gd name="T71" fmla="*/ 3251 h 3333"/>
                <a:gd name="T72" fmla="*/ 1006 w 3203"/>
                <a:gd name="T73" fmla="*/ 3210 h 3333"/>
                <a:gd name="T74" fmla="*/ 171 w 3203"/>
                <a:gd name="T75" fmla="*/ 2500 h 3333"/>
                <a:gd name="T76" fmla="*/ 112 w 3203"/>
                <a:gd name="T77" fmla="*/ 2489 h 3333"/>
                <a:gd name="T78" fmla="*/ 61 w 3203"/>
                <a:gd name="T79" fmla="*/ 2460 h 3333"/>
                <a:gd name="T80" fmla="*/ 24 w 3203"/>
                <a:gd name="T81" fmla="*/ 2414 h 3333"/>
                <a:gd name="T82" fmla="*/ 3 w 3203"/>
                <a:gd name="T83" fmla="*/ 2359 h 3333"/>
                <a:gd name="T84" fmla="*/ 0 w 3203"/>
                <a:gd name="T85" fmla="*/ 443 h 3333"/>
                <a:gd name="T86" fmla="*/ 11 w 3203"/>
                <a:gd name="T87" fmla="*/ 384 h 3333"/>
                <a:gd name="T88" fmla="*/ 40 w 3203"/>
                <a:gd name="T89" fmla="*/ 333 h 3333"/>
                <a:gd name="T90" fmla="*/ 85 w 3203"/>
                <a:gd name="T91" fmla="*/ 295 h 3333"/>
                <a:gd name="T92" fmla="*/ 141 w 3203"/>
                <a:gd name="T93" fmla="*/ 274 h 3333"/>
                <a:gd name="T94" fmla="*/ 1439 w 3203"/>
                <a:gd name="T95" fmla="*/ 272 h 3333"/>
                <a:gd name="T96" fmla="*/ 1422 w 3203"/>
                <a:gd name="T97" fmla="*/ 231 h 3333"/>
                <a:gd name="T98" fmla="*/ 1415 w 3203"/>
                <a:gd name="T99" fmla="*/ 186 h 3333"/>
                <a:gd name="T100" fmla="*/ 1427 w 3203"/>
                <a:gd name="T101" fmla="*/ 121 h 3333"/>
                <a:gd name="T102" fmla="*/ 1459 w 3203"/>
                <a:gd name="T103" fmla="*/ 66 h 3333"/>
                <a:gd name="T104" fmla="*/ 1508 w 3203"/>
                <a:gd name="T105" fmla="*/ 25 h 3333"/>
                <a:gd name="T106" fmla="*/ 1568 w 3203"/>
                <a:gd name="T107" fmla="*/ 3 h 3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03" h="3333">
                  <a:moveTo>
                    <a:pt x="325" y="570"/>
                  </a:moveTo>
                  <a:lnTo>
                    <a:pt x="325" y="2166"/>
                  </a:lnTo>
                  <a:lnTo>
                    <a:pt x="2877" y="2166"/>
                  </a:lnTo>
                  <a:lnTo>
                    <a:pt x="2877" y="570"/>
                  </a:lnTo>
                  <a:lnTo>
                    <a:pt x="325" y="570"/>
                  </a:lnTo>
                  <a:close/>
                  <a:moveTo>
                    <a:pt x="1601" y="0"/>
                  </a:moveTo>
                  <a:lnTo>
                    <a:pt x="1635" y="3"/>
                  </a:lnTo>
                  <a:lnTo>
                    <a:pt x="1666" y="12"/>
                  </a:lnTo>
                  <a:lnTo>
                    <a:pt x="1696" y="25"/>
                  </a:lnTo>
                  <a:lnTo>
                    <a:pt x="1722" y="43"/>
                  </a:lnTo>
                  <a:lnTo>
                    <a:pt x="1743" y="66"/>
                  </a:lnTo>
                  <a:lnTo>
                    <a:pt x="1762" y="92"/>
                  </a:lnTo>
                  <a:lnTo>
                    <a:pt x="1776" y="121"/>
                  </a:lnTo>
                  <a:lnTo>
                    <a:pt x="1785" y="153"/>
                  </a:lnTo>
                  <a:lnTo>
                    <a:pt x="1788" y="186"/>
                  </a:lnTo>
                  <a:lnTo>
                    <a:pt x="1786" y="209"/>
                  </a:lnTo>
                  <a:lnTo>
                    <a:pt x="1781" y="231"/>
                  </a:lnTo>
                  <a:lnTo>
                    <a:pt x="1774" y="251"/>
                  </a:lnTo>
                  <a:lnTo>
                    <a:pt x="1764" y="272"/>
                  </a:lnTo>
                  <a:lnTo>
                    <a:pt x="3032" y="272"/>
                  </a:lnTo>
                  <a:lnTo>
                    <a:pt x="3063" y="274"/>
                  </a:lnTo>
                  <a:lnTo>
                    <a:pt x="3092" y="283"/>
                  </a:lnTo>
                  <a:lnTo>
                    <a:pt x="3118" y="295"/>
                  </a:lnTo>
                  <a:lnTo>
                    <a:pt x="3142" y="312"/>
                  </a:lnTo>
                  <a:lnTo>
                    <a:pt x="3163" y="333"/>
                  </a:lnTo>
                  <a:lnTo>
                    <a:pt x="3180" y="356"/>
                  </a:lnTo>
                  <a:lnTo>
                    <a:pt x="3193" y="384"/>
                  </a:lnTo>
                  <a:lnTo>
                    <a:pt x="3200" y="412"/>
                  </a:lnTo>
                  <a:lnTo>
                    <a:pt x="3203" y="443"/>
                  </a:lnTo>
                  <a:lnTo>
                    <a:pt x="3203" y="2329"/>
                  </a:lnTo>
                  <a:lnTo>
                    <a:pt x="3200" y="2359"/>
                  </a:lnTo>
                  <a:lnTo>
                    <a:pt x="3193" y="2388"/>
                  </a:lnTo>
                  <a:lnTo>
                    <a:pt x="3180" y="2414"/>
                  </a:lnTo>
                  <a:lnTo>
                    <a:pt x="3163" y="2438"/>
                  </a:lnTo>
                  <a:lnTo>
                    <a:pt x="3142" y="2460"/>
                  </a:lnTo>
                  <a:lnTo>
                    <a:pt x="3118" y="2476"/>
                  </a:lnTo>
                  <a:lnTo>
                    <a:pt x="3091" y="2489"/>
                  </a:lnTo>
                  <a:lnTo>
                    <a:pt x="3063" y="2497"/>
                  </a:lnTo>
                  <a:lnTo>
                    <a:pt x="3032" y="2500"/>
                  </a:lnTo>
                  <a:lnTo>
                    <a:pt x="1995" y="2500"/>
                  </a:lnTo>
                  <a:lnTo>
                    <a:pt x="2197" y="3210"/>
                  </a:lnTo>
                  <a:lnTo>
                    <a:pt x="2200" y="3230"/>
                  </a:lnTo>
                  <a:lnTo>
                    <a:pt x="2198" y="3251"/>
                  </a:lnTo>
                  <a:lnTo>
                    <a:pt x="2192" y="3269"/>
                  </a:lnTo>
                  <a:lnTo>
                    <a:pt x="2182" y="3286"/>
                  </a:lnTo>
                  <a:lnTo>
                    <a:pt x="2168" y="3300"/>
                  </a:lnTo>
                  <a:lnTo>
                    <a:pt x="2151" y="3310"/>
                  </a:lnTo>
                  <a:lnTo>
                    <a:pt x="2130" y="3316"/>
                  </a:lnTo>
                  <a:lnTo>
                    <a:pt x="2051" y="3331"/>
                  </a:lnTo>
                  <a:lnTo>
                    <a:pt x="2030" y="3333"/>
                  </a:lnTo>
                  <a:lnTo>
                    <a:pt x="2008" y="3330"/>
                  </a:lnTo>
                  <a:lnTo>
                    <a:pt x="1988" y="3322"/>
                  </a:lnTo>
                  <a:lnTo>
                    <a:pt x="1970" y="3312"/>
                  </a:lnTo>
                  <a:lnTo>
                    <a:pt x="1954" y="3296"/>
                  </a:lnTo>
                  <a:lnTo>
                    <a:pt x="1942" y="3279"/>
                  </a:lnTo>
                  <a:lnTo>
                    <a:pt x="1933" y="3260"/>
                  </a:lnTo>
                  <a:lnTo>
                    <a:pt x="1718" y="2500"/>
                  </a:lnTo>
                  <a:lnTo>
                    <a:pt x="1485" y="2500"/>
                  </a:lnTo>
                  <a:lnTo>
                    <a:pt x="1270" y="3260"/>
                  </a:lnTo>
                  <a:lnTo>
                    <a:pt x="1262" y="3279"/>
                  </a:lnTo>
                  <a:lnTo>
                    <a:pt x="1249" y="3296"/>
                  </a:lnTo>
                  <a:lnTo>
                    <a:pt x="1234" y="3312"/>
                  </a:lnTo>
                  <a:lnTo>
                    <a:pt x="1215" y="3322"/>
                  </a:lnTo>
                  <a:lnTo>
                    <a:pt x="1196" y="3330"/>
                  </a:lnTo>
                  <a:lnTo>
                    <a:pt x="1174" y="3333"/>
                  </a:lnTo>
                  <a:lnTo>
                    <a:pt x="1152" y="3331"/>
                  </a:lnTo>
                  <a:lnTo>
                    <a:pt x="1072" y="3316"/>
                  </a:lnTo>
                  <a:lnTo>
                    <a:pt x="1053" y="3310"/>
                  </a:lnTo>
                  <a:lnTo>
                    <a:pt x="1035" y="3300"/>
                  </a:lnTo>
                  <a:lnTo>
                    <a:pt x="1021" y="3286"/>
                  </a:lnTo>
                  <a:lnTo>
                    <a:pt x="1010" y="3269"/>
                  </a:lnTo>
                  <a:lnTo>
                    <a:pt x="1005" y="3251"/>
                  </a:lnTo>
                  <a:lnTo>
                    <a:pt x="1003" y="3230"/>
                  </a:lnTo>
                  <a:lnTo>
                    <a:pt x="1006" y="3210"/>
                  </a:lnTo>
                  <a:lnTo>
                    <a:pt x="1208" y="2500"/>
                  </a:lnTo>
                  <a:lnTo>
                    <a:pt x="171" y="2500"/>
                  </a:lnTo>
                  <a:lnTo>
                    <a:pt x="141" y="2497"/>
                  </a:lnTo>
                  <a:lnTo>
                    <a:pt x="112" y="2489"/>
                  </a:lnTo>
                  <a:lnTo>
                    <a:pt x="85" y="2476"/>
                  </a:lnTo>
                  <a:lnTo>
                    <a:pt x="61" y="2460"/>
                  </a:lnTo>
                  <a:lnTo>
                    <a:pt x="40" y="2438"/>
                  </a:lnTo>
                  <a:lnTo>
                    <a:pt x="24" y="2414"/>
                  </a:lnTo>
                  <a:lnTo>
                    <a:pt x="11" y="2388"/>
                  </a:lnTo>
                  <a:lnTo>
                    <a:pt x="3" y="2359"/>
                  </a:lnTo>
                  <a:lnTo>
                    <a:pt x="0" y="2329"/>
                  </a:lnTo>
                  <a:lnTo>
                    <a:pt x="0" y="443"/>
                  </a:lnTo>
                  <a:lnTo>
                    <a:pt x="3" y="412"/>
                  </a:lnTo>
                  <a:lnTo>
                    <a:pt x="11" y="384"/>
                  </a:lnTo>
                  <a:lnTo>
                    <a:pt x="24" y="356"/>
                  </a:lnTo>
                  <a:lnTo>
                    <a:pt x="40" y="333"/>
                  </a:lnTo>
                  <a:lnTo>
                    <a:pt x="61" y="312"/>
                  </a:lnTo>
                  <a:lnTo>
                    <a:pt x="85" y="295"/>
                  </a:lnTo>
                  <a:lnTo>
                    <a:pt x="112" y="283"/>
                  </a:lnTo>
                  <a:lnTo>
                    <a:pt x="141" y="274"/>
                  </a:lnTo>
                  <a:lnTo>
                    <a:pt x="171" y="272"/>
                  </a:lnTo>
                  <a:lnTo>
                    <a:pt x="1439" y="272"/>
                  </a:lnTo>
                  <a:lnTo>
                    <a:pt x="1430" y="251"/>
                  </a:lnTo>
                  <a:lnTo>
                    <a:pt x="1422" y="231"/>
                  </a:lnTo>
                  <a:lnTo>
                    <a:pt x="1417" y="209"/>
                  </a:lnTo>
                  <a:lnTo>
                    <a:pt x="1415" y="186"/>
                  </a:lnTo>
                  <a:lnTo>
                    <a:pt x="1418" y="153"/>
                  </a:lnTo>
                  <a:lnTo>
                    <a:pt x="1427" y="121"/>
                  </a:lnTo>
                  <a:lnTo>
                    <a:pt x="1441" y="92"/>
                  </a:lnTo>
                  <a:lnTo>
                    <a:pt x="1459" y="66"/>
                  </a:lnTo>
                  <a:lnTo>
                    <a:pt x="1482" y="43"/>
                  </a:lnTo>
                  <a:lnTo>
                    <a:pt x="1508" y="25"/>
                  </a:lnTo>
                  <a:lnTo>
                    <a:pt x="1536" y="12"/>
                  </a:lnTo>
                  <a:lnTo>
                    <a:pt x="1568" y="3"/>
                  </a:lnTo>
                  <a:lnTo>
                    <a:pt x="16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N" sz="2400"/>
            </a:p>
          </p:txBody>
        </p:sp>
        <p:sp>
          <p:nvSpPr>
            <p:cNvPr id="1120" name="Freeform 117"/>
            <p:cNvSpPr>
              <a:spLocks/>
            </p:cNvSpPr>
            <p:nvPr/>
          </p:nvSpPr>
          <p:spPr bwMode="auto">
            <a:xfrm>
              <a:off x="1383" y="-285"/>
              <a:ext cx="534" cy="232"/>
            </a:xfrm>
            <a:custGeom>
              <a:avLst/>
              <a:gdLst>
                <a:gd name="T0" fmla="*/ 2054 w 2135"/>
                <a:gd name="T1" fmla="*/ 10 h 925"/>
                <a:gd name="T2" fmla="*/ 2112 w 2135"/>
                <a:gd name="T3" fmla="*/ 59 h 925"/>
                <a:gd name="T4" fmla="*/ 2135 w 2135"/>
                <a:gd name="T5" fmla="*/ 132 h 925"/>
                <a:gd name="T6" fmla="*/ 2112 w 2135"/>
                <a:gd name="T7" fmla="*/ 207 h 925"/>
                <a:gd name="T8" fmla="*/ 2054 w 2135"/>
                <a:gd name="T9" fmla="*/ 255 h 925"/>
                <a:gd name="T10" fmla="*/ 1980 w 2135"/>
                <a:gd name="T11" fmla="*/ 263 h 925"/>
                <a:gd name="T12" fmla="*/ 1598 w 2135"/>
                <a:gd name="T13" fmla="*/ 558 h 925"/>
                <a:gd name="T14" fmla="*/ 1604 w 2135"/>
                <a:gd name="T15" fmla="*/ 621 h 925"/>
                <a:gd name="T16" fmla="*/ 1567 w 2135"/>
                <a:gd name="T17" fmla="*/ 688 h 925"/>
                <a:gd name="T18" fmla="*/ 1500 w 2135"/>
                <a:gd name="T19" fmla="*/ 724 h 925"/>
                <a:gd name="T20" fmla="*/ 1422 w 2135"/>
                <a:gd name="T21" fmla="*/ 716 h 925"/>
                <a:gd name="T22" fmla="*/ 1363 w 2135"/>
                <a:gd name="T23" fmla="*/ 669 h 925"/>
                <a:gd name="T24" fmla="*/ 1340 w 2135"/>
                <a:gd name="T25" fmla="*/ 594 h 925"/>
                <a:gd name="T26" fmla="*/ 1308 w 2135"/>
                <a:gd name="T27" fmla="*/ 541 h 925"/>
                <a:gd name="T28" fmla="*/ 1187 w 2135"/>
                <a:gd name="T29" fmla="*/ 438 h 925"/>
                <a:gd name="T30" fmla="*/ 1068 w 2135"/>
                <a:gd name="T31" fmla="*/ 337 h 925"/>
                <a:gd name="T32" fmla="*/ 983 w 2135"/>
                <a:gd name="T33" fmla="*/ 290 h 925"/>
                <a:gd name="T34" fmla="*/ 918 w 2135"/>
                <a:gd name="T35" fmla="*/ 297 h 925"/>
                <a:gd name="T36" fmla="*/ 863 w 2135"/>
                <a:gd name="T37" fmla="*/ 273 h 925"/>
                <a:gd name="T38" fmla="*/ 765 w 2135"/>
                <a:gd name="T39" fmla="*/ 350 h 925"/>
                <a:gd name="T40" fmla="*/ 640 w 2135"/>
                <a:gd name="T41" fmla="*/ 449 h 925"/>
                <a:gd name="T42" fmla="*/ 506 w 2135"/>
                <a:gd name="T43" fmla="*/ 557 h 925"/>
                <a:gd name="T44" fmla="*/ 373 w 2135"/>
                <a:gd name="T45" fmla="*/ 663 h 925"/>
                <a:gd name="T46" fmla="*/ 258 w 2135"/>
                <a:gd name="T47" fmla="*/ 755 h 925"/>
                <a:gd name="T48" fmla="*/ 263 w 2135"/>
                <a:gd name="T49" fmla="*/ 819 h 925"/>
                <a:gd name="T50" fmla="*/ 227 w 2135"/>
                <a:gd name="T51" fmla="*/ 886 h 925"/>
                <a:gd name="T52" fmla="*/ 160 w 2135"/>
                <a:gd name="T53" fmla="*/ 922 h 925"/>
                <a:gd name="T54" fmla="*/ 82 w 2135"/>
                <a:gd name="T55" fmla="*/ 915 h 925"/>
                <a:gd name="T56" fmla="*/ 23 w 2135"/>
                <a:gd name="T57" fmla="*/ 867 h 925"/>
                <a:gd name="T58" fmla="*/ 0 w 2135"/>
                <a:gd name="T59" fmla="*/ 792 h 925"/>
                <a:gd name="T60" fmla="*/ 23 w 2135"/>
                <a:gd name="T61" fmla="*/ 718 h 925"/>
                <a:gd name="T62" fmla="*/ 82 w 2135"/>
                <a:gd name="T63" fmla="*/ 671 h 925"/>
                <a:gd name="T64" fmla="*/ 153 w 2135"/>
                <a:gd name="T65" fmla="*/ 662 h 925"/>
                <a:gd name="T66" fmla="*/ 206 w 2135"/>
                <a:gd name="T67" fmla="*/ 685 h 925"/>
                <a:gd name="T68" fmla="*/ 806 w 2135"/>
                <a:gd name="T69" fmla="*/ 167 h 925"/>
                <a:gd name="T70" fmla="*/ 829 w 2135"/>
                <a:gd name="T71" fmla="*/ 92 h 925"/>
                <a:gd name="T72" fmla="*/ 887 w 2135"/>
                <a:gd name="T73" fmla="*/ 44 h 925"/>
                <a:gd name="T74" fmla="*/ 965 w 2135"/>
                <a:gd name="T75" fmla="*/ 37 h 925"/>
                <a:gd name="T76" fmla="*/ 1032 w 2135"/>
                <a:gd name="T77" fmla="*/ 73 h 925"/>
                <a:gd name="T78" fmla="*/ 1068 w 2135"/>
                <a:gd name="T79" fmla="*/ 140 h 925"/>
                <a:gd name="T80" fmla="*/ 1062 w 2135"/>
                <a:gd name="T81" fmla="*/ 212 h 925"/>
                <a:gd name="T82" fmla="*/ 1172 w 2135"/>
                <a:gd name="T83" fmla="*/ 306 h 925"/>
                <a:gd name="T84" fmla="*/ 1289 w 2135"/>
                <a:gd name="T85" fmla="*/ 405 h 925"/>
                <a:gd name="T86" fmla="*/ 1391 w 2135"/>
                <a:gd name="T87" fmla="*/ 492 h 925"/>
                <a:gd name="T88" fmla="*/ 1451 w 2135"/>
                <a:gd name="T89" fmla="*/ 464 h 925"/>
                <a:gd name="T90" fmla="*/ 1522 w 2135"/>
                <a:gd name="T91" fmla="*/ 473 h 925"/>
                <a:gd name="T92" fmla="*/ 1612 w 2135"/>
                <a:gd name="T93" fmla="*/ 423 h 925"/>
                <a:gd name="T94" fmla="*/ 1731 w 2135"/>
                <a:gd name="T95" fmla="*/ 316 h 925"/>
                <a:gd name="T96" fmla="*/ 1846 w 2135"/>
                <a:gd name="T97" fmla="*/ 212 h 925"/>
                <a:gd name="T98" fmla="*/ 1869 w 2135"/>
                <a:gd name="T99" fmla="*/ 132 h 925"/>
                <a:gd name="T100" fmla="*/ 1892 w 2135"/>
                <a:gd name="T101" fmla="*/ 59 h 925"/>
                <a:gd name="T102" fmla="*/ 1951 w 2135"/>
                <a:gd name="T103" fmla="*/ 10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5" h="925">
                  <a:moveTo>
                    <a:pt x="2002" y="0"/>
                  </a:moveTo>
                  <a:lnTo>
                    <a:pt x="2029" y="2"/>
                  </a:lnTo>
                  <a:lnTo>
                    <a:pt x="2054" y="10"/>
                  </a:lnTo>
                  <a:lnTo>
                    <a:pt x="2075" y="23"/>
                  </a:lnTo>
                  <a:lnTo>
                    <a:pt x="2096" y="39"/>
                  </a:lnTo>
                  <a:lnTo>
                    <a:pt x="2112" y="59"/>
                  </a:lnTo>
                  <a:lnTo>
                    <a:pt x="2124" y="81"/>
                  </a:lnTo>
                  <a:lnTo>
                    <a:pt x="2132" y="106"/>
                  </a:lnTo>
                  <a:lnTo>
                    <a:pt x="2135" y="132"/>
                  </a:lnTo>
                  <a:lnTo>
                    <a:pt x="2132" y="159"/>
                  </a:lnTo>
                  <a:lnTo>
                    <a:pt x="2124" y="184"/>
                  </a:lnTo>
                  <a:lnTo>
                    <a:pt x="2112" y="207"/>
                  </a:lnTo>
                  <a:lnTo>
                    <a:pt x="2096" y="227"/>
                  </a:lnTo>
                  <a:lnTo>
                    <a:pt x="2075" y="243"/>
                  </a:lnTo>
                  <a:lnTo>
                    <a:pt x="2054" y="255"/>
                  </a:lnTo>
                  <a:lnTo>
                    <a:pt x="2029" y="262"/>
                  </a:lnTo>
                  <a:lnTo>
                    <a:pt x="2002" y="266"/>
                  </a:lnTo>
                  <a:lnTo>
                    <a:pt x="1980" y="263"/>
                  </a:lnTo>
                  <a:lnTo>
                    <a:pt x="1960" y="257"/>
                  </a:lnTo>
                  <a:lnTo>
                    <a:pt x="1941" y="248"/>
                  </a:lnTo>
                  <a:lnTo>
                    <a:pt x="1598" y="558"/>
                  </a:lnTo>
                  <a:lnTo>
                    <a:pt x="1604" y="575"/>
                  </a:lnTo>
                  <a:lnTo>
                    <a:pt x="1606" y="594"/>
                  </a:lnTo>
                  <a:lnTo>
                    <a:pt x="1604" y="621"/>
                  </a:lnTo>
                  <a:lnTo>
                    <a:pt x="1595" y="646"/>
                  </a:lnTo>
                  <a:lnTo>
                    <a:pt x="1583" y="669"/>
                  </a:lnTo>
                  <a:lnTo>
                    <a:pt x="1567" y="688"/>
                  </a:lnTo>
                  <a:lnTo>
                    <a:pt x="1547" y="704"/>
                  </a:lnTo>
                  <a:lnTo>
                    <a:pt x="1525" y="716"/>
                  </a:lnTo>
                  <a:lnTo>
                    <a:pt x="1500" y="724"/>
                  </a:lnTo>
                  <a:lnTo>
                    <a:pt x="1474" y="727"/>
                  </a:lnTo>
                  <a:lnTo>
                    <a:pt x="1447" y="724"/>
                  </a:lnTo>
                  <a:lnTo>
                    <a:pt x="1422" y="716"/>
                  </a:lnTo>
                  <a:lnTo>
                    <a:pt x="1399" y="704"/>
                  </a:lnTo>
                  <a:lnTo>
                    <a:pt x="1379" y="688"/>
                  </a:lnTo>
                  <a:lnTo>
                    <a:pt x="1363" y="669"/>
                  </a:lnTo>
                  <a:lnTo>
                    <a:pt x="1350" y="646"/>
                  </a:lnTo>
                  <a:lnTo>
                    <a:pt x="1343" y="621"/>
                  </a:lnTo>
                  <a:lnTo>
                    <a:pt x="1340" y="594"/>
                  </a:lnTo>
                  <a:lnTo>
                    <a:pt x="1341" y="583"/>
                  </a:lnTo>
                  <a:lnTo>
                    <a:pt x="1345" y="572"/>
                  </a:lnTo>
                  <a:lnTo>
                    <a:pt x="1308" y="541"/>
                  </a:lnTo>
                  <a:lnTo>
                    <a:pt x="1269" y="507"/>
                  </a:lnTo>
                  <a:lnTo>
                    <a:pt x="1229" y="473"/>
                  </a:lnTo>
                  <a:lnTo>
                    <a:pt x="1187" y="438"/>
                  </a:lnTo>
                  <a:lnTo>
                    <a:pt x="1146" y="403"/>
                  </a:lnTo>
                  <a:lnTo>
                    <a:pt x="1106" y="370"/>
                  </a:lnTo>
                  <a:lnTo>
                    <a:pt x="1068" y="337"/>
                  </a:lnTo>
                  <a:lnTo>
                    <a:pt x="1034" y="308"/>
                  </a:lnTo>
                  <a:lnTo>
                    <a:pt x="1002" y="281"/>
                  </a:lnTo>
                  <a:lnTo>
                    <a:pt x="983" y="290"/>
                  </a:lnTo>
                  <a:lnTo>
                    <a:pt x="961" y="297"/>
                  </a:lnTo>
                  <a:lnTo>
                    <a:pt x="938" y="299"/>
                  </a:lnTo>
                  <a:lnTo>
                    <a:pt x="918" y="297"/>
                  </a:lnTo>
                  <a:lnTo>
                    <a:pt x="898" y="292"/>
                  </a:lnTo>
                  <a:lnTo>
                    <a:pt x="881" y="284"/>
                  </a:lnTo>
                  <a:lnTo>
                    <a:pt x="863" y="273"/>
                  </a:lnTo>
                  <a:lnTo>
                    <a:pt x="834" y="296"/>
                  </a:lnTo>
                  <a:lnTo>
                    <a:pt x="800" y="322"/>
                  </a:lnTo>
                  <a:lnTo>
                    <a:pt x="765" y="350"/>
                  </a:lnTo>
                  <a:lnTo>
                    <a:pt x="725" y="381"/>
                  </a:lnTo>
                  <a:lnTo>
                    <a:pt x="683" y="414"/>
                  </a:lnTo>
                  <a:lnTo>
                    <a:pt x="640" y="449"/>
                  </a:lnTo>
                  <a:lnTo>
                    <a:pt x="596" y="484"/>
                  </a:lnTo>
                  <a:lnTo>
                    <a:pt x="550" y="520"/>
                  </a:lnTo>
                  <a:lnTo>
                    <a:pt x="506" y="557"/>
                  </a:lnTo>
                  <a:lnTo>
                    <a:pt x="460" y="593"/>
                  </a:lnTo>
                  <a:lnTo>
                    <a:pt x="416" y="629"/>
                  </a:lnTo>
                  <a:lnTo>
                    <a:pt x="373" y="663"/>
                  </a:lnTo>
                  <a:lnTo>
                    <a:pt x="332" y="696"/>
                  </a:lnTo>
                  <a:lnTo>
                    <a:pt x="294" y="727"/>
                  </a:lnTo>
                  <a:lnTo>
                    <a:pt x="258" y="755"/>
                  </a:lnTo>
                  <a:lnTo>
                    <a:pt x="264" y="774"/>
                  </a:lnTo>
                  <a:lnTo>
                    <a:pt x="266" y="792"/>
                  </a:lnTo>
                  <a:lnTo>
                    <a:pt x="263" y="819"/>
                  </a:lnTo>
                  <a:lnTo>
                    <a:pt x="255" y="844"/>
                  </a:lnTo>
                  <a:lnTo>
                    <a:pt x="243" y="867"/>
                  </a:lnTo>
                  <a:lnTo>
                    <a:pt x="227" y="886"/>
                  </a:lnTo>
                  <a:lnTo>
                    <a:pt x="207" y="903"/>
                  </a:lnTo>
                  <a:lnTo>
                    <a:pt x="185" y="915"/>
                  </a:lnTo>
                  <a:lnTo>
                    <a:pt x="160" y="922"/>
                  </a:lnTo>
                  <a:lnTo>
                    <a:pt x="133" y="925"/>
                  </a:lnTo>
                  <a:lnTo>
                    <a:pt x="107" y="922"/>
                  </a:lnTo>
                  <a:lnTo>
                    <a:pt x="82" y="915"/>
                  </a:lnTo>
                  <a:lnTo>
                    <a:pt x="59" y="903"/>
                  </a:lnTo>
                  <a:lnTo>
                    <a:pt x="39" y="886"/>
                  </a:lnTo>
                  <a:lnTo>
                    <a:pt x="23" y="867"/>
                  </a:lnTo>
                  <a:lnTo>
                    <a:pt x="11" y="844"/>
                  </a:lnTo>
                  <a:lnTo>
                    <a:pt x="4" y="819"/>
                  </a:lnTo>
                  <a:lnTo>
                    <a:pt x="0" y="792"/>
                  </a:lnTo>
                  <a:lnTo>
                    <a:pt x="4" y="766"/>
                  </a:lnTo>
                  <a:lnTo>
                    <a:pt x="11" y="741"/>
                  </a:lnTo>
                  <a:lnTo>
                    <a:pt x="23" y="718"/>
                  </a:lnTo>
                  <a:lnTo>
                    <a:pt x="39" y="699"/>
                  </a:lnTo>
                  <a:lnTo>
                    <a:pt x="59" y="683"/>
                  </a:lnTo>
                  <a:lnTo>
                    <a:pt x="82" y="671"/>
                  </a:lnTo>
                  <a:lnTo>
                    <a:pt x="107" y="663"/>
                  </a:lnTo>
                  <a:lnTo>
                    <a:pt x="133" y="661"/>
                  </a:lnTo>
                  <a:lnTo>
                    <a:pt x="153" y="662"/>
                  </a:lnTo>
                  <a:lnTo>
                    <a:pt x="173" y="668"/>
                  </a:lnTo>
                  <a:lnTo>
                    <a:pt x="190" y="675"/>
                  </a:lnTo>
                  <a:lnTo>
                    <a:pt x="206" y="685"/>
                  </a:lnTo>
                  <a:lnTo>
                    <a:pt x="815" y="212"/>
                  </a:lnTo>
                  <a:lnTo>
                    <a:pt x="808" y="190"/>
                  </a:lnTo>
                  <a:lnTo>
                    <a:pt x="806" y="167"/>
                  </a:lnTo>
                  <a:lnTo>
                    <a:pt x="809" y="140"/>
                  </a:lnTo>
                  <a:lnTo>
                    <a:pt x="817" y="115"/>
                  </a:lnTo>
                  <a:lnTo>
                    <a:pt x="829" y="92"/>
                  </a:lnTo>
                  <a:lnTo>
                    <a:pt x="845" y="73"/>
                  </a:lnTo>
                  <a:lnTo>
                    <a:pt x="864" y="56"/>
                  </a:lnTo>
                  <a:lnTo>
                    <a:pt x="887" y="44"/>
                  </a:lnTo>
                  <a:lnTo>
                    <a:pt x="912" y="37"/>
                  </a:lnTo>
                  <a:lnTo>
                    <a:pt x="939" y="34"/>
                  </a:lnTo>
                  <a:lnTo>
                    <a:pt x="965" y="37"/>
                  </a:lnTo>
                  <a:lnTo>
                    <a:pt x="990" y="44"/>
                  </a:lnTo>
                  <a:lnTo>
                    <a:pt x="1013" y="56"/>
                  </a:lnTo>
                  <a:lnTo>
                    <a:pt x="1032" y="73"/>
                  </a:lnTo>
                  <a:lnTo>
                    <a:pt x="1049" y="92"/>
                  </a:lnTo>
                  <a:lnTo>
                    <a:pt x="1061" y="115"/>
                  </a:lnTo>
                  <a:lnTo>
                    <a:pt x="1068" y="140"/>
                  </a:lnTo>
                  <a:lnTo>
                    <a:pt x="1070" y="167"/>
                  </a:lnTo>
                  <a:lnTo>
                    <a:pt x="1068" y="190"/>
                  </a:lnTo>
                  <a:lnTo>
                    <a:pt x="1062" y="212"/>
                  </a:lnTo>
                  <a:lnTo>
                    <a:pt x="1096" y="242"/>
                  </a:lnTo>
                  <a:lnTo>
                    <a:pt x="1134" y="273"/>
                  </a:lnTo>
                  <a:lnTo>
                    <a:pt x="1172" y="306"/>
                  </a:lnTo>
                  <a:lnTo>
                    <a:pt x="1212" y="339"/>
                  </a:lnTo>
                  <a:lnTo>
                    <a:pt x="1251" y="373"/>
                  </a:lnTo>
                  <a:lnTo>
                    <a:pt x="1289" y="405"/>
                  </a:lnTo>
                  <a:lnTo>
                    <a:pt x="1326" y="437"/>
                  </a:lnTo>
                  <a:lnTo>
                    <a:pt x="1361" y="466"/>
                  </a:lnTo>
                  <a:lnTo>
                    <a:pt x="1391" y="492"/>
                  </a:lnTo>
                  <a:lnTo>
                    <a:pt x="1410" y="480"/>
                  </a:lnTo>
                  <a:lnTo>
                    <a:pt x="1429" y="470"/>
                  </a:lnTo>
                  <a:lnTo>
                    <a:pt x="1451" y="464"/>
                  </a:lnTo>
                  <a:lnTo>
                    <a:pt x="1474" y="462"/>
                  </a:lnTo>
                  <a:lnTo>
                    <a:pt x="1499" y="465"/>
                  </a:lnTo>
                  <a:lnTo>
                    <a:pt x="1522" y="473"/>
                  </a:lnTo>
                  <a:lnTo>
                    <a:pt x="1544" y="484"/>
                  </a:lnTo>
                  <a:lnTo>
                    <a:pt x="1577" y="455"/>
                  </a:lnTo>
                  <a:lnTo>
                    <a:pt x="1612" y="423"/>
                  </a:lnTo>
                  <a:lnTo>
                    <a:pt x="1650" y="388"/>
                  </a:lnTo>
                  <a:lnTo>
                    <a:pt x="1691" y="352"/>
                  </a:lnTo>
                  <a:lnTo>
                    <a:pt x="1731" y="316"/>
                  </a:lnTo>
                  <a:lnTo>
                    <a:pt x="1771" y="281"/>
                  </a:lnTo>
                  <a:lnTo>
                    <a:pt x="1809" y="245"/>
                  </a:lnTo>
                  <a:lnTo>
                    <a:pt x="1846" y="212"/>
                  </a:lnTo>
                  <a:lnTo>
                    <a:pt x="1879" y="182"/>
                  </a:lnTo>
                  <a:lnTo>
                    <a:pt x="1873" y="158"/>
                  </a:lnTo>
                  <a:lnTo>
                    <a:pt x="1869" y="132"/>
                  </a:lnTo>
                  <a:lnTo>
                    <a:pt x="1873" y="106"/>
                  </a:lnTo>
                  <a:lnTo>
                    <a:pt x="1880" y="81"/>
                  </a:lnTo>
                  <a:lnTo>
                    <a:pt x="1892" y="59"/>
                  </a:lnTo>
                  <a:lnTo>
                    <a:pt x="1908" y="39"/>
                  </a:lnTo>
                  <a:lnTo>
                    <a:pt x="1928" y="23"/>
                  </a:lnTo>
                  <a:lnTo>
                    <a:pt x="1951" y="10"/>
                  </a:lnTo>
                  <a:lnTo>
                    <a:pt x="1975" y="2"/>
                  </a:lnTo>
                  <a:lnTo>
                    <a:pt x="20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N" sz="2400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148971" y="2998260"/>
            <a:ext cx="1194816" cy="795445"/>
            <a:chOff x="6178541" y="606590"/>
            <a:chExt cx="413714" cy="275429"/>
          </a:xfrm>
          <a:solidFill>
            <a:schemeClr val="accent6"/>
          </a:solidFill>
        </p:grpSpPr>
        <p:sp>
          <p:nvSpPr>
            <p:cNvPr id="16" name="Freeform 89"/>
            <p:cNvSpPr>
              <a:spLocks noEditPoints="1"/>
            </p:cNvSpPr>
            <p:nvPr/>
          </p:nvSpPr>
          <p:spPr bwMode="auto">
            <a:xfrm>
              <a:off x="6178541" y="606590"/>
              <a:ext cx="292572" cy="206857"/>
            </a:xfrm>
            <a:custGeom>
              <a:avLst/>
              <a:gdLst>
                <a:gd name="T0" fmla="*/ 500 w 567"/>
                <a:gd name="T1" fmla="*/ 333 h 400"/>
                <a:gd name="T2" fmla="*/ 66 w 567"/>
                <a:gd name="T3" fmla="*/ 333 h 400"/>
                <a:gd name="T4" fmla="*/ 66 w 567"/>
                <a:gd name="T5" fmla="*/ 67 h 400"/>
                <a:gd name="T6" fmla="*/ 500 w 567"/>
                <a:gd name="T7" fmla="*/ 67 h 400"/>
                <a:gd name="T8" fmla="*/ 500 w 567"/>
                <a:gd name="T9" fmla="*/ 333 h 400"/>
                <a:gd name="T10" fmla="*/ 533 w 567"/>
                <a:gd name="T11" fmla="*/ 0 h 400"/>
                <a:gd name="T12" fmla="*/ 33 w 567"/>
                <a:gd name="T13" fmla="*/ 0 h 400"/>
                <a:gd name="T14" fmla="*/ 0 w 567"/>
                <a:gd name="T15" fmla="*/ 33 h 400"/>
                <a:gd name="T16" fmla="*/ 0 w 567"/>
                <a:gd name="T17" fmla="*/ 367 h 400"/>
                <a:gd name="T18" fmla="*/ 33 w 567"/>
                <a:gd name="T19" fmla="*/ 400 h 400"/>
                <a:gd name="T20" fmla="*/ 533 w 567"/>
                <a:gd name="T21" fmla="*/ 400 h 400"/>
                <a:gd name="T22" fmla="*/ 567 w 567"/>
                <a:gd name="T23" fmla="*/ 367 h 400"/>
                <a:gd name="T24" fmla="*/ 567 w 567"/>
                <a:gd name="T25" fmla="*/ 33 h 400"/>
                <a:gd name="T26" fmla="*/ 533 w 567"/>
                <a:gd name="T2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7" h="400">
                  <a:moveTo>
                    <a:pt x="500" y="333"/>
                  </a:moveTo>
                  <a:lnTo>
                    <a:pt x="66" y="333"/>
                  </a:lnTo>
                  <a:lnTo>
                    <a:pt x="66" y="67"/>
                  </a:lnTo>
                  <a:lnTo>
                    <a:pt x="500" y="67"/>
                  </a:lnTo>
                  <a:lnTo>
                    <a:pt x="500" y="333"/>
                  </a:lnTo>
                  <a:close/>
                  <a:moveTo>
                    <a:pt x="533" y="0"/>
                  </a:move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367"/>
                  </a:lnTo>
                  <a:cubicBezTo>
                    <a:pt x="0" y="385"/>
                    <a:pt x="15" y="400"/>
                    <a:pt x="33" y="400"/>
                  </a:cubicBezTo>
                  <a:lnTo>
                    <a:pt x="533" y="400"/>
                  </a:lnTo>
                  <a:cubicBezTo>
                    <a:pt x="552" y="400"/>
                    <a:pt x="567" y="385"/>
                    <a:pt x="567" y="367"/>
                  </a:cubicBezTo>
                  <a:lnTo>
                    <a:pt x="567" y="33"/>
                  </a:lnTo>
                  <a:cubicBezTo>
                    <a:pt x="567" y="15"/>
                    <a:pt x="552" y="0"/>
                    <a:pt x="5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90"/>
            <p:cNvSpPr>
              <a:spLocks/>
            </p:cNvSpPr>
            <p:nvPr/>
          </p:nvSpPr>
          <p:spPr bwMode="auto">
            <a:xfrm>
              <a:off x="6247112" y="847733"/>
              <a:ext cx="155429" cy="34286"/>
            </a:xfrm>
            <a:custGeom>
              <a:avLst/>
              <a:gdLst>
                <a:gd name="T0" fmla="*/ 275 w 300"/>
                <a:gd name="T1" fmla="*/ 16 h 66"/>
                <a:gd name="T2" fmla="*/ 150 w 300"/>
                <a:gd name="T3" fmla="*/ 0 h 66"/>
                <a:gd name="T4" fmla="*/ 25 w 300"/>
                <a:gd name="T5" fmla="*/ 16 h 66"/>
                <a:gd name="T6" fmla="*/ 0 w 300"/>
                <a:gd name="T7" fmla="*/ 41 h 66"/>
                <a:gd name="T8" fmla="*/ 25 w 300"/>
                <a:gd name="T9" fmla="*/ 66 h 66"/>
                <a:gd name="T10" fmla="*/ 275 w 300"/>
                <a:gd name="T11" fmla="*/ 66 h 66"/>
                <a:gd name="T12" fmla="*/ 300 w 300"/>
                <a:gd name="T13" fmla="*/ 41 h 66"/>
                <a:gd name="T14" fmla="*/ 275 w 300"/>
                <a:gd name="T15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6">
                  <a:moveTo>
                    <a:pt x="275" y="16"/>
                  </a:moveTo>
                  <a:lnTo>
                    <a:pt x="150" y="0"/>
                  </a:lnTo>
                  <a:lnTo>
                    <a:pt x="25" y="16"/>
                  </a:lnTo>
                  <a:cubicBezTo>
                    <a:pt x="11" y="16"/>
                    <a:pt x="0" y="28"/>
                    <a:pt x="0" y="41"/>
                  </a:cubicBezTo>
                  <a:cubicBezTo>
                    <a:pt x="0" y="55"/>
                    <a:pt x="11" y="66"/>
                    <a:pt x="25" y="66"/>
                  </a:cubicBezTo>
                  <a:lnTo>
                    <a:pt x="275" y="66"/>
                  </a:lnTo>
                  <a:cubicBezTo>
                    <a:pt x="289" y="66"/>
                    <a:pt x="300" y="55"/>
                    <a:pt x="300" y="41"/>
                  </a:cubicBezTo>
                  <a:cubicBezTo>
                    <a:pt x="300" y="28"/>
                    <a:pt x="289" y="16"/>
                    <a:pt x="27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91"/>
            <p:cNvSpPr>
              <a:spLocks/>
            </p:cNvSpPr>
            <p:nvPr/>
          </p:nvSpPr>
          <p:spPr bwMode="auto">
            <a:xfrm>
              <a:off x="6505398" y="606590"/>
              <a:ext cx="86857" cy="275429"/>
            </a:xfrm>
            <a:custGeom>
              <a:avLst/>
              <a:gdLst>
                <a:gd name="T0" fmla="*/ 133 w 167"/>
                <a:gd name="T1" fmla="*/ 0 h 533"/>
                <a:gd name="T2" fmla="*/ 34 w 167"/>
                <a:gd name="T3" fmla="*/ 0 h 533"/>
                <a:gd name="T4" fmla="*/ 0 w 167"/>
                <a:gd name="T5" fmla="*/ 33 h 533"/>
                <a:gd name="T6" fmla="*/ 0 w 167"/>
                <a:gd name="T7" fmla="*/ 500 h 533"/>
                <a:gd name="T8" fmla="*/ 34 w 167"/>
                <a:gd name="T9" fmla="*/ 533 h 533"/>
                <a:gd name="T10" fmla="*/ 133 w 167"/>
                <a:gd name="T11" fmla="*/ 533 h 533"/>
                <a:gd name="T12" fmla="*/ 167 w 167"/>
                <a:gd name="T13" fmla="*/ 500 h 533"/>
                <a:gd name="T14" fmla="*/ 167 w 167"/>
                <a:gd name="T15" fmla="*/ 33 h 533"/>
                <a:gd name="T16" fmla="*/ 133 w 167"/>
                <a:gd name="T1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533">
                  <a:moveTo>
                    <a:pt x="133" y="0"/>
                  </a:moveTo>
                  <a:lnTo>
                    <a:pt x="34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500"/>
                  </a:lnTo>
                  <a:cubicBezTo>
                    <a:pt x="0" y="518"/>
                    <a:pt x="15" y="533"/>
                    <a:pt x="34" y="533"/>
                  </a:cubicBezTo>
                  <a:lnTo>
                    <a:pt x="133" y="533"/>
                  </a:lnTo>
                  <a:cubicBezTo>
                    <a:pt x="152" y="533"/>
                    <a:pt x="167" y="518"/>
                    <a:pt x="167" y="500"/>
                  </a:cubicBezTo>
                  <a:lnTo>
                    <a:pt x="167" y="33"/>
                  </a:lnTo>
                  <a:cubicBezTo>
                    <a:pt x="167" y="15"/>
                    <a:pt x="152" y="0"/>
                    <a:pt x="1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1357260" y="2626063"/>
            <a:ext cx="2090057" cy="1486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684088" y="2631859"/>
            <a:ext cx="2090057" cy="1486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768557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Freeform 9"/>
          <p:cNvSpPr>
            <a:spLocks noEditPoints="1"/>
          </p:cNvSpPr>
          <p:nvPr/>
        </p:nvSpPr>
        <p:spPr bwMode="auto">
          <a:xfrm>
            <a:off x="8486721" y="2828499"/>
            <a:ext cx="1128896" cy="1134965"/>
          </a:xfrm>
          <a:custGeom>
            <a:avLst/>
            <a:gdLst>
              <a:gd name="T0" fmla="*/ 2026 w 3718"/>
              <a:gd name="T1" fmla="*/ 1052 h 3740"/>
              <a:gd name="T2" fmla="*/ 2021 w 3718"/>
              <a:gd name="T3" fmla="*/ 1154 h 3740"/>
              <a:gd name="T4" fmla="*/ 1990 w 3718"/>
              <a:gd name="T5" fmla="*/ 1199 h 3740"/>
              <a:gd name="T6" fmla="*/ 1523 w 3718"/>
              <a:gd name="T7" fmla="*/ 1512 h 3740"/>
              <a:gd name="T8" fmla="*/ 1458 w 3718"/>
              <a:gd name="T9" fmla="*/ 1528 h 3740"/>
              <a:gd name="T10" fmla="*/ 1359 w 3718"/>
              <a:gd name="T11" fmla="*/ 1486 h 3740"/>
              <a:gd name="T12" fmla="*/ 1316 w 3718"/>
              <a:gd name="T13" fmla="*/ 1386 h 3740"/>
              <a:gd name="T14" fmla="*/ 1222 w 3718"/>
              <a:gd name="T15" fmla="*/ 3583 h 3740"/>
              <a:gd name="T16" fmla="*/ 1157 w 3718"/>
              <a:gd name="T17" fmla="*/ 3695 h 3740"/>
              <a:gd name="T18" fmla="*/ 1034 w 3718"/>
              <a:gd name="T19" fmla="*/ 3740 h 3740"/>
              <a:gd name="T20" fmla="*/ 911 w 3718"/>
              <a:gd name="T21" fmla="*/ 3696 h 3740"/>
              <a:gd name="T22" fmla="*/ 847 w 3718"/>
              <a:gd name="T23" fmla="*/ 3586 h 3740"/>
              <a:gd name="T24" fmla="*/ 756 w 3718"/>
              <a:gd name="T25" fmla="*/ 1992 h 3740"/>
              <a:gd name="T26" fmla="*/ 729 w 3718"/>
              <a:gd name="T27" fmla="*/ 3645 h 3740"/>
              <a:gd name="T28" fmla="*/ 631 w 3718"/>
              <a:gd name="T29" fmla="*/ 3728 h 3740"/>
              <a:gd name="T30" fmla="*/ 497 w 3718"/>
              <a:gd name="T31" fmla="*/ 3728 h 3740"/>
              <a:gd name="T32" fmla="*/ 398 w 3718"/>
              <a:gd name="T33" fmla="*/ 3645 h 3740"/>
              <a:gd name="T34" fmla="*/ 372 w 3718"/>
              <a:gd name="T35" fmla="*/ 1137 h 3740"/>
              <a:gd name="T36" fmla="*/ 269 w 3718"/>
              <a:gd name="T37" fmla="*/ 1971 h 3740"/>
              <a:gd name="T38" fmla="*/ 175 w 3718"/>
              <a:gd name="T39" fmla="*/ 2048 h 3740"/>
              <a:gd name="T40" fmla="*/ 53 w 3718"/>
              <a:gd name="T41" fmla="*/ 2020 h 3740"/>
              <a:gd name="T42" fmla="*/ 0 w 3718"/>
              <a:gd name="T43" fmla="*/ 1908 h 3740"/>
              <a:gd name="T44" fmla="*/ 0 w 3718"/>
              <a:gd name="T45" fmla="*/ 1902 h 3740"/>
              <a:gd name="T46" fmla="*/ 2 w 3718"/>
              <a:gd name="T47" fmla="*/ 1032 h 3740"/>
              <a:gd name="T48" fmla="*/ 23 w 3718"/>
              <a:gd name="T49" fmla="*/ 954 h 3740"/>
              <a:gd name="T50" fmla="*/ 76 w 3718"/>
              <a:gd name="T51" fmla="*/ 862 h 3740"/>
              <a:gd name="T52" fmla="*/ 181 w 3718"/>
              <a:gd name="T53" fmla="*/ 776 h 3740"/>
              <a:gd name="T54" fmla="*/ 351 w 3718"/>
              <a:gd name="T55" fmla="*/ 722 h 3740"/>
              <a:gd name="T56" fmla="*/ 801 w 3718"/>
              <a:gd name="T57" fmla="*/ 968 h 3740"/>
              <a:gd name="T58" fmla="*/ 1152 w 3718"/>
              <a:gd name="T59" fmla="*/ 712 h 3740"/>
              <a:gd name="T60" fmla="*/ 1220 w 3718"/>
              <a:gd name="T61" fmla="*/ 718 h 3740"/>
              <a:gd name="T62" fmla="*/ 1330 w 3718"/>
              <a:gd name="T63" fmla="*/ 743 h 3740"/>
              <a:gd name="T64" fmla="*/ 1450 w 3718"/>
              <a:gd name="T65" fmla="*/ 803 h 3740"/>
              <a:gd name="T66" fmla="*/ 1550 w 3718"/>
              <a:gd name="T67" fmla="*/ 908 h 3740"/>
              <a:gd name="T68" fmla="*/ 1601 w 3718"/>
              <a:gd name="T69" fmla="*/ 1075 h 3740"/>
              <a:gd name="T70" fmla="*/ 1788 w 3718"/>
              <a:gd name="T71" fmla="*/ 995 h 3740"/>
              <a:gd name="T72" fmla="*/ 1874 w 3718"/>
              <a:gd name="T73" fmla="*/ 954 h 3740"/>
              <a:gd name="T74" fmla="*/ 1975 w 3718"/>
              <a:gd name="T75" fmla="*/ 982 h 3740"/>
              <a:gd name="T76" fmla="*/ 3661 w 3718"/>
              <a:gd name="T77" fmla="*/ 175 h 3740"/>
              <a:gd name="T78" fmla="*/ 3716 w 3718"/>
              <a:gd name="T79" fmla="*/ 228 h 3740"/>
              <a:gd name="T80" fmla="*/ 3707 w 3718"/>
              <a:gd name="T81" fmla="*/ 1781 h 3740"/>
              <a:gd name="T82" fmla="*/ 3642 w 3718"/>
              <a:gd name="T83" fmla="*/ 1820 h 3740"/>
              <a:gd name="T84" fmla="*/ 1554 w 3718"/>
              <a:gd name="T85" fmla="*/ 1797 h 3740"/>
              <a:gd name="T86" fmla="*/ 1531 w 3718"/>
              <a:gd name="T87" fmla="*/ 1625 h 3740"/>
              <a:gd name="T88" fmla="*/ 3564 w 3718"/>
              <a:gd name="T89" fmla="*/ 326 h 3740"/>
              <a:gd name="T90" fmla="*/ 1664 w 3718"/>
              <a:gd name="T91" fmla="*/ 906 h 3740"/>
              <a:gd name="T92" fmla="*/ 1583 w 3718"/>
              <a:gd name="T93" fmla="*/ 812 h 3740"/>
              <a:gd name="T94" fmla="*/ 1533 w 3718"/>
              <a:gd name="T95" fmla="*/ 228 h 3740"/>
              <a:gd name="T96" fmla="*/ 1588 w 3718"/>
              <a:gd name="T97" fmla="*/ 175 h 3740"/>
              <a:gd name="T98" fmla="*/ 892 w 3718"/>
              <a:gd name="T99" fmla="*/ 14 h 3740"/>
              <a:gd name="T100" fmla="*/ 1043 w 3718"/>
              <a:gd name="T101" fmla="*/ 112 h 3740"/>
              <a:gd name="T102" fmla="*/ 1120 w 3718"/>
              <a:gd name="T103" fmla="*/ 277 h 3740"/>
              <a:gd name="T104" fmla="*/ 1093 w 3718"/>
              <a:gd name="T105" fmla="*/ 462 h 3740"/>
              <a:gd name="T106" fmla="*/ 974 w 3718"/>
              <a:gd name="T107" fmla="*/ 597 h 3740"/>
              <a:gd name="T108" fmla="*/ 798 w 3718"/>
              <a:gd name="T109" fmla="*/ 650 h 3740"/>
              <a:gd name="T110" fmla="*/ 621 w 3718"/>
              <a:gd name="T111" fmla="*/ 597 h 3740"/>
              <a:gd name="T112" fmla="*/ 503 w 3718"/>
              <a:gd name="T113" fmla="*/ 462 h 3740"/>
              <a:gd name="T114" fmla="*/ 477 w 3718"/>
              <a:gd name="T115" fmla="*/ 277 h 3740"/>
              <a:gd name="T116" fmla="*/ 552 w 3718"/>
              <a:gd name="T117" fmla="*/ 112 h 3740"/>
              <a:gd name="T118" fmla="*/ 704 w 3718"/>
              <a:gd name="T119" fmla="*/ 14 h 3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18" h="3740">
                <a:moveTo>
                  <a:pt x="2728" y="472"/>
                </a:moveTo>
                <a:lnTo>
                  <a:pt x="2762" y="522"/>
                </a:lnTo>
                <a:lnTo>
                  <a:pt x="2016" y="1028"/>
                </a:lnTo>
                <a:lnTo>
                  <a:pt x="2026" y="1052"/>
                </a:lnTo>
                <a:lnTo>
                  <a:pt x="2032" y="1078"/>
                </a:lnTo>
                <a:lnTo>
                  <a:pt x="2032" y="1103"/>
                </a:lnTo>
                <a:lnTo>
                  <a:pt x="2030" y="1129"/>
                </a:lnTo>
                <a:lnTo>
                  <a:pt x="2021" y="1154"/>
                </a:lnTo>
                <a:lnTo>
                  <a:pt x="2008" y="1177"/>
                </a:lnTo>
                <a:lnTo>
                  <a:pt x="1991" y="1198"/>
                </a:lnTo>
                <a:lnTo>
                  <a:pt x="1991" y="1199"/>
                </a:lnTo>
                <a:lnTo>
                  <a:pt x="1990" y="1199"/>
                </a:lnTo>
                <a:lnTo>
                  <a:pt x="1991" y="1199"/>
                </a:lnTo>
                <a:lnTo>
                  <a:pt x="1897" y="1261"/>
                </a:lnTo>
                <a:lnTo>
                  <a:pt x="1769" y="1348"/>
                </a:lnTo>
                <a:lnTo>
                  <a:pt x="1523" y="1512"/>
                </a:lnTo>
                <a:lnTo>
                  <a:pt x="1521" y="1512"/>
                </a:lnTo>
                <a:lnTo>
                  <a:pt x="1502" y="1520"/>
                </a:lnTo>
                <a:lnTo>
                  <a:pt x="1481" y="1525"/>
                </a:lnTo>
                <a:lnTo>
                  <a:pt x="1458" y="1528"/>
                </a:lnTo>
                <a:lnTo>
                  <a:pt x="1430" y="1525"/>
                </a:lnTo>
                <a:lnTo>
                  <a:pt x="1404" y="1517"/>
                </a:lnTo>
                <a:lnTo>
                  <a:pt x="1379" y="1503"/>
                </a:lnTo>
                <a:lnTo>
                  <a:pt x="1359" y="1486"/>
                </a:lnTo>
                <a:lnTo>
                  <a:pt x="1341" y="1466"/>
                </a:lnTo>
                <a:lnTo>
                  <a:pt x="1328" y="1442"/>
                </a:lnTo>
                <a:lnTo>
                  <a:pt x="1320" y="1415"/>
                </a:lnTo>
                <a:lnTo>
                  <a:pt x="1316" y="1386"/>
                </a:lnTo>
                <a:lnTo>
                  <a:pt x="1316" y="1134"/>
                </a:lnTo>
                <a:lnTo>
                  <a:pt x="1225" y="1134"/>
                </a:lnTo>
                <a:lnTo>
                  <a:pt x="1225" y="3549"/>
                </a:lnTo>
                <a:lnTo>
                  <a:pt x="1222" y="3583"/>
                </a:lnTo>
                <a:lnTo>
                  <a:pt x="1213" y="3616"/>
                </a:lnTo>
                <a:lnTo>
                  <a:pt x="1199" y="3645"/>
                </a:lnTo>
                <a:lnTo>
                  <a:pt x="1180" y="3672"/>
                </a:lnTo>
                <a:lnTo>
                  <a:pt x="1157" y="3695"/>
                </a:lnTo>
                <a:lnTo>
                  <a:pt x="1131" y="3714"/>
                </a:lnTo>
                <a:lnTo>
                  <a:pt x="1100" y="3728"/>
                </a:lnTo>
                <a:lnTo>
                  <a:pt x="1068" y="3737"/>
                </a:lnTo>
                <a:lnTo>
                  <a:pt x="1034" y="3740"/>
                </a:lnTo>
                <a:lnTo>
                  <a:pt x="1000" y="3737"/>
                </a:lnTo>
                <a:lnTo>
                  <a:pt x="967" y="3729"/>
                </a:lnTo>
                <a:lnTo>
                  <a:pt x="938" y="3714"/>
                </a:lnTo>
                <a:lnTo>
                  <a:pt x="911" y="3696"/>
                </a:lnTo>
                <a:lnTo>
                  <a:pt x="888" y="3673"/>
                </a:lnTo>
                <a:lnTo>
                  <a:pt x="870" y="3646"/>
                </a:lnTo>
                <a:lnTo>
                  <a:pt x="855" y="3617"/>
                </a:lnTo>
                <a:lnTo>
                  <a:pt x="847" y="3586"/>
                </a:lnTo>
                <a:lnTo>
                  <a:pt x="843" y="3552"/>
                </a:lnTo>
                <a:lnTo>
                  <a:pt x="842" y="3549"/>
                </a:lnTo>
                <a:lnTo>
                  <a:pt x="842" y="1992"/>
                </a:lnTo>
                <a:lnTo>
                  <a:pt x="756" y="1992"/>
                </a:lnTo>
                <a:lnTo>
                  <a:pt x="756" y="3548"/>
                </a:lnTo>
                <a:lnTo>
                  <a:pt x="752" y="3582"/>
                </a:lnTo>
                <a:lnTo>
                  <a:pt x="744" y="3615"/>
                </a:lnTo>
                <a:lnTo>
                  <a:pt x="729" y="3645"/>
                </a:lnTo>
                <a:lnTo>
                  <a:pt x="711" y="3672"/>
                </a:lnTo>
                <a:lnTo>
                  <a:pt x="688" y="3695"/>
                </a:lnTo>
                <a:lnTo>
                  <a:pt x="661" y="3714"/>
                </a:lnTo>
                <a:lnTo>
                  <a:pt x="631" y="3728"/>
                </a:lnTo>
                <a:lnTo>
                  <a:pt x="598" y="3737"/>
                </a:lnTo>
                <a:lnTo>
                  <a:pt x="564" y="3740"/>
                </a:lnTo>
                <a:lnTo>
                  <a:pt x="529" y="3737"/>
                </a:lnTo>
                <a:lnTo>
                  <a:pt x="497" y="3728"/>
                </a:lnTo>
                <a:lnTo>
                  <a:pt x="467" y="3714"/>
                </a:lnTo>
                <a:lnTo>
                  <a:pt x="440" y="3695"/>
                </a:lnTo>
                <a:lnTo>
                  <a:pt x="417" y="3672"/>
                </a:lnTo>
                <a:lnTo>
                  <a:pt x="398" y="3645"/>
                </a:lnTo>
                <a:lnTo>
                  <a:pt x="383" y="3615"/>
                </a:lnTo>
                <a:lnTo>
                  <a:pt x="375" y="3582"/>
                </a:lnTo>
                <a:lnTo>
                  <a:pt x="371" y="3548"/>
                </a:lnTo>
                <a:lnTo>
                  <a:pt x="372" y="1137"/>
                </a:lnTo>
                <a:lnTo>
                  <a:pt x="284" y="1137"/>
                </a:lnTo>
                <a:lnTo>
                  <a:pt x="284" y="1908"/>
                </a:lnTo>
                <a:lnTo>
                  <a:pt x="280" y="1941"/>
                </a:lnTo>
                <a:lnTo>
                  <a:pt x="269" y="1971"/>
                </a:lnTo>
                <a:lnTo>
                  <a:pt x="252" y="1998"/>
                </a:lnTo>
                <a:lnTo>
                  <a:pt x="230" y="2020"/>
                </a:lnTo>
                <a:lnTo>
                  <a:pt x="204" y="2037"/>
                </a:lnTo>
                <a:lnTo>
                  <a:pt x="175" y="2048"/>
                </a:lnTo>
                <a:lnTo>
                  <a:pt x="142" y="2051"/>
                </a:lnTo>
                <a:lnTo>
                  <a:pt x="109" y="2048"/>
                </a:lnTo>
                <a:lnTo>
                  <a:pt x="79" y="2037"/>
                </a:lnTo>
                <a:lnTo>
                  <a:pt x="53" y="2020"/>
                </a:lnTo>
                <a:lnTo>
                  <a:pt x="32" y="1998"/>
                </a:lnTo>
                <a:lnTo>
                  <a:pt x="15" y="1971"/>
                </a:lnTo>
                <a:lnTo>
                  <a:pt x="4" y="1941"/>
                </a:lnTo>
                <a:lnTo>
                  <a:pt x="0" y="1908"/>
                </a:lnTo>
                <a:lnTo>
                  <a:pt x="0" y="1906"/>
                </a:lnTo>
                <a:lnTo>
                  <a:pt x="0" y="1905"/>
                </a:lnTo>
                <a:lnTo>
                  <a:pt x="0" y="1902"/>
                </a:lnTo>
                <a:lnTo>
                  <a:pt x="0" y="1902"/>
                </a:lnTo>
                <a:lnTo>
                  <a:pt x="0" y="1067"/>
                </a:lnTo>
                <a:lnTo>
                  <a:pt x="0" y="1059"/>
                </a:lnTo>
                <a:lnTo>
                  <a:pt x="1" y="1046"/>
                </a:lnTo>
                <a:lnTo>
                  <a:pt x="2" y="1032"/>
                </a:lnTo>
                <a:lnTo>
                  <a:pt x="5" y="1015"/>
                </a:lnTo>
                <a:lnTo>
                  <a:pt x="10" y="997"/>
                </a:lnTo>
                <a:lnTo>
                  <a:pt x="16" y="976"/>
                </a:lnTo>
                <a:lnTo>
                  <a:pt x="23" y="954"/>
                </a:lnTo>
                <a:lnTo>
                  <a:pt x="33" y="931"/>
                </a:lnTo>
                <a:lnTo>
                  <a:pt x="45" y="908"/>
                </a:lnTo>
                <a:lnTo>
                  <a:pt x="59" y="885"/>
                </a:lnTo>
                <a:lnTo>
                  <a:pt x="76" y="862"/>
                </a:lnTo>
                <a:lnTo>
                  <a:pt x="97" y="839"/>
                </a:lnTo>
                <a:lnTo>
                  <a:pt x="121" y="817"/>
                </a:lnTo>
                <a:lnTo>
                  <a:pt x="149" y="795"/>
                </a:lnTo>
                <a:lnTo>
                  <a:pt x="181" y="776"/>
                </a:lnTo>
                <a:lnTo>
                  <a:pt x="216" y="759"/>
                </a:lnTo>
                <a:lnTo>
                  <a:pt x="256" y="743"/>
                </a:lnTo>
                <a:lnTo>
                  <a:pt x="301" y="731"/>
                </a:lnTo>
                <a:lnTo>
                  <a:pt x="351" y="722"/>
                </a:lnTo>
                <a:lnTo>
                  <a:pt x="405" y="714"/>
                </a:lnTo>
                <a:lnTo>
                  <a:pt x="466" y="712"/>
                </a:lnTo>
                <a:lnTo>
                  <a:pt x="643" y="712"/>
                </a:lnTo>
                <a:lnTo>
                  <a:pt x="801" y="968"/>
                </a:lnTo>
                <a:lnTo>
                  <a:pt x="956" y="712"/>
                </a:lnTo>
                <a:lnTo>
                  <a:pt x="1142" y="712"/>
                </a:lnTo>
                <a:lnTo>
                  <a:pt x="1144" y="712"/>
                </a:lnTo>
                <a:lnTo>
                  <a:pt x="1152" y="712"/>
                </a:lnTo>
                <a:lnTo>
                  <a:pt x="1163" y="712"/>
                </a:lnTo>
                <a:lnTo>
                  <a:pt x="1179" y="713"/>
                </a:lnTo>
                <a:lnTo>
                  <a:pt x="1199" y="715"/>
                </a:lnTo>
                <a:lnTo>
                  <a:pt x="1220" y="718"/>
                </a:lnTo>
                <a:lnTo>
                  <a:pt x="1246" y="722"/>
                </a:lnTo>
                <a:lnTo>
                  <a:pt x="1273" y="728"/>
                </a:lnTo>
                <a:lnTo>
                  <a:pt x="1301" y="735"/>
                </a:lnTo>
                <a:lnTo>
                  <a:pt x="1330" y="743"/>
                </a:lnTo>
                <a:lnTo>
                  <a:pt x="1360" y="754"/>
                </a:lnTo>
                <a:lnTo>
                  <a:pt x="1390" y="768"/>
                </a:lnTo>
                <a:lnTo>
                  <a:pt x="1421" y="783"/>
                </a:lnTo>
                <a:lnTo>
                  <a:pt x="1450" y="803"/>
                </a:lnTo>
                <a:lnTo>
                  <a:pt x="1478" y="825"/>
                </a:lnTo>
                <a:lnTo>
                  <a:pt x="1504" y="849"/>
                </a:lnTo>
                <a:lnTo>
                  <a:pt x="1529" y="877"/>
                </a:lnTo>
                <a:lnTo>
                  <a:pt x="1550" y="908"/>
                </a:lnTo>
                <a:lnTo>
                  <a:pt x="1569" y="945"/>
                </a:lnTo>
                <a:lnTo>
                  <a:pt x="1583" y="983"/>
                </a:lnTo>
                <a:lnTo>
                  <a:pt x="1595" y="1027"/>
                </a:lnTo>
                <a:lnTo>
                  <a:pt x="1601" y="1075"/>
                </a:lnTo>
                <a:lnTo>
                  <a:pt x="1601" y="1124"/>
                </a:lnTo>
                <a:lnTo>
                  <a:pt x="1769" y="1010"/>
                </a:lnTo>
                <a:lnTo>
                  <a:pt x="1787" y="997"/>
                </a:lnTo>
                <a:lnTo>
                  <a:pt x="1788" y="995"/>
                </a:lnTo>
                <a:lnTo>
                  <a:pt x="1808" y="980"/>
                </a:lnTo>
                <a:lnTo>
                  <a:pt x="1828" y="968"/>
                </a:lnTo>
                <a:lnTo>
                  <a:pt x="1851" y="959"/>
                </a:lnTo>
                <a:lnTo>
                  <a:pt x="1874" y="954"/>
                </a:lnTo>
                <a:lnTo>
                  <a:pt x="1897" y="953"/>
                </a:lnTo>
                <a:lnTo>
                  <a:pt x="1925" y="958"/>
                </a:lnTo>
                <a:lnTo>
                  <a:pt x="1951" y="968"/>
                </a:lnTo>
                <a:lnTo>
                  <a:pt x="1975" y="982"/>
                </a:lnTo>
                <a:lnTo>
                  <a:pt x="2728" y="472"/>
                </a:lnTo>
                <a:close/>
                <a:moveTo>
                  <a:pt x="1607" y="171"/>
                </a:moveTo>
                <a:lnTo>
                  <a:pt x="3642" y="171"/>
                </a:lnTo>
                <a:lnTo>
                  <a:pt x="3661" y="175"/>
                </a:lnTo>
                <a:lnTo>
                  <a:pt x="3681" y="182"/>
                </a:lnTo>
                <a:lnTo>
                  <a:pt x="3695" y="194"/>
                </a:lnTo>
                <a:lnTo>
                  <a:pt x="3707" y="210"/>
                </a:lnTo>
                <a:lnTo>
                  <a:pt x="3716" y="228"/>
                </a:lnTo>
                <a:lnTo>
                  <a:pt x="3718" y="249"/>
                </a:lnTo>
                <a:lnTo>
                  <a:pt x="3718" y="1742"/>
                </a:lnTo>
                <a:lnTo>
                  <a:pt x="3716" y="1763"/>
                </a:lnTo>
                <a:lnTo>
                  <a:pt x="3707" y="1781"/>
                </a:lnTo>
                <a:lnTo>
                  <a:pt x="3695" y="1797"/>
                </a:lnTo>
                <a:lnTo>
                  <a:pt x="3681" y="1809"/>
                </a:lnTo>
                <a:lnTo>
                  <a:pt x="3661" y="1817"/>
                </a:lnTo>
                <a:lnTo>
                  <a:pt x="3642" y="1820"/>
                </a:lnTo>
                <a:lnTo>
                  <a:pt x="1607" y="1820"/>
                </a:lnTo>
                <a:lnTo>
                  <a:pt x="1588" y="1817"/>
                </a:lnTo>
                <a:lnTo>
                  <a:pt x="1569" y="1809"/>
                </a:lnTo>
                <a:lnTo>
                  <a:pt x="1554" y="1797"/>
                </a:lnTo>
                <a:lnTo>
                  <a:pt x="1542" y="1781"/>
                </a:lnTo>
                <a:lnTo>
                  <a:pt x="1533" y="1763"/>
                </a:lnTo>
                <a:lnTo>
                  <a:pt x="1531" y="1742"/>
                </a:lnTo>
                <a:lnTo>
                  <a:pt x="1531" y="1625"/>
                </a:lnTo>
                <a:lnTo>
                  <a:pt x="1685" y="1522"/>
                </a:lnTo>
                <a:lnTo>
                  <a:pt x="1685" y="1666"/>
                </a:lnTo>
                <a:lnTo>
                  <a:pt x="3564" y="1666"/>
                </a:lnTo>
                <a:lnTo>
                  <a:pt x="3564" y="326"/>
                </a:lnTo>
                <a:lnTo>
                  <a:pt x="1685" y="326"/>
                </a:lnTo>
                <a:lnTo>
                  <a:pt x="1685" y="890"/>
                </a:lnTo>
                <a:lnTo>
                  <a:pt x="1674" y="897"/>
                </a:lnTo>
                <a:lnTo>
                  <a:pt x="1664" y="906"/>
                </a:lnTo>
                <a:lnTo>
                  <a:pt x="1643" y="920"/>
                </a:lnTo>
                <a:lnTo>
                  <a:pt x="1626" y="882"/>
                </a:lnTo>
                <a:lnTo>
                  <a:pt x="1605" y="845"/>
                </a:lnTo>
                <a:lnTo>
                  <a:pt x="1583" y="812"/>
                </a:lnTo>
                <a:lnTo>
                  <a:pt x="1558" y="782"/>
                </a:lnTo>
                <a:lnTo>
                  <a:pt x="1531" y="754"/>
                </a:lnTo>
                <a:lnTo>
                  <a:pt x="1531" y="249"/>
                </a:lnTo>
                <a:lnTo>
                  <a:pt x="1533" y="228"/>
                </a:lnTo>
                <a:lnTo>
                  <a:pt x="1542" y="210"/>
                </a:lnTo>
                <a:lnTo>
                  <a:pt x="1554" y="194"/>
                </a:lnTo>
                <a:lnTo>
                  <a:pt x="1569" y="182"/>
                </a:lnTo>
                <a:lnTo>
                  <a:pt x="1588" y="175"/>
                </a:lnTo>
                <a:lnTo>
                  <a:pt x="1607" y="171"/>
                </a:lnTo>
                <a:close/>
                <a:moveTo>
                  <a:pt x="798" y="0"/>
                </a:moveTo>
                <a:lnTo>
                  <a:pt x="846" y="3"/>
                </a:lnTo>
                <a:lnTo>
                  <a:pt x="892" y="14"/>
                </a:lnTo>
                <a:lnTo>
                  <a:pt x="935" y="29"/>
                </a:lnTo>
                <a:lnTo>
                  <a:pt x="974" y="52"/>
                </a:lnTo>
                <a:lnTo>
                  <a:pt x="1011" y="79"/>
                </a:lnTo>
                <a:lnTo>
                  <a:pt x="1043" y="112"/>
                </a:lnTo>
                <a:lnTo>
                  <a:pt x="1070" y="148"/>
                </a:lnTo>
                <a:lnTo>
                  <a:pt x="1093" y="188"/>
                </a:lnTo>
                <a:lnTo>
                  <a:pt x="1109" y="231"/>
                </a:lnTo>
                <a:lnTo>
                  <a:pt x="1120" y="277"/>
                </a:lnTo>
                <a:lnTo>
                  <a:pt x="1123" y="325"/>
                </a:lnTo>
                <a:lnTo>
                  <a:pt x="1120" y="372"/>
                </a:lnTo>
                <a:lnTo>
                  <a:pt x="1109" y="419"/>
                </a:lnTo>
                <a:lnTo>
                  <a:pt x="1093" y="462"/>
                </a:lnTo>
                <a:lnTo>
                  <a:pt x="1070" y="502"/>
                </a:lnTo>
                <a:lnTo>
                  <a:pt x="1043" y="537"/>
                </a:lnTo>
                <a:lnTo>
                  <a:pt x="1011" y="570"/>
                </a:lnTo>
                <a:lnTo>
                  <a:pt x="974" y="597"/>
                </a:lnTo>
                <a:lnTo>
                  <a:pt x="935" y="620"/>
                </a:lnTo>
                <a:lnTo>
                  <a:pt x="892" y="635"/>
                </a:lnTo>
                <a:lnTo>
                  <a:pt x="846" y="646"/>
                </a:lnTo>
                <a:lnTo>
                  <a:pt x="798" y="650"/>
                </a:lnTo>
                <a:lnTo>
                  <a:pt x="750" y="646"/>
                </a:lnTo>
                <a:lnTo>
                  <a:pt x="704" y="635"/>
                </a:lnTo>
                <a:lnTo>
                  <a:pt x="661" y="620"/>
                </a:lnTo>
                <a:lnTo>
                  <a:pt x="621" y="597"/>
                </a:lnTo>
                <a:lnTo>
                  <a:pt x="585" y="570"/>
                </a:lnTo>
                <a:lnTo>
                  <a:pt x="552" y="537"/>
                </a:lnTo>
                <a:lnTo>
                  <a:pt x="525" y="502"/>
                </a:lnTo>
                <a:lnTo>
                  <a:pt x="503" y="462"/>
                </a:lnTo>
                <a:lnTo>
                  <a:pt x="486" y="419"/>
                </a:lnTo>
                <a:lnTo>
                  <a:pt x="477" y="372"/>
                </a:lnTo>
                <a:lnTo>
                  <a:pt x="473" y="325"/>
                </a:lnTo>
                <a:lnTo>
                  <a:pt x="477" y="277"/>
                </a:lnTo>
                <a:lnTo>
                  <a:pt x="486" y="231"/>
                </a:lnTo>
                <a:lnTo>
                  <a:pt x="503" y="188"/>
                </a:lnTo>
                <a:lnTo>
                  <a:pt x="525" y="148"/>
                </a:lnTo>
                <a:lnTo>
                  <a:pt x="552" y="112"/>
                </a:lnTo>
                <a:lnTo>
                  <a:pt x="585" y="79"/>
                </a:lnTo>
                <a:lnTo>
                  <a:pt x="621" y="52"/>
                </a:lnTo>
                <a:lnTo>
                  <a:pt x="661" y="31"/>
                </a:lnTo>
                <a:lnTo>
                  <a:pt x="704" y="14"/>
                </a:lnTo>
                <a:lnTo>
                  <a:pt x="750" y="4"/>
                </a:lnTo>
                <a:lnTo>
                  <a:pt x="798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IN" sz="2400"/>
          </a:p>
        </p:txBody>
      </p:sp>
      <p:sp>
        <p:nvSpPr>
          <p:cNvPr id="2" name="Rectangle 1"/>
          <p:cNvSpPr/>
          <p:nvPr/>
        </p:nvSpPr>
        <p:spPr>
          <a:xfrm>
            <a:off x="7994109" y="4739069"/>
            <a:ext cx="2114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Free To Instructors </a:t>
            </a:r>
          </a:p>
        </p:txBody>
      </p:sp>
    </p:spTree>
    <p:extLst>
      <p:ext uri="{BB962C8B-B14F-4D97-AF65-F5344CB8AC3E}">
        <p14:creationId xmlns:p14="http://schemas.microsoft.com/office/powerpoint/2010/main" val="19446156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108</Words>
  <Application>Microsoft Macintosh PowerPoint</Application>
  <PresentationFormat>Widescreen</PresentationFormat>
  <Paragraphs>22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CiscoSans ExtraLight</vt:lpstr>
      <vt:lpstr>ＭＳ Ｐゴシック</vt:lpstr>
      <vt:lpstr>Office Theme</vt:lpstr>
      <vt:lpstr>PowerPoint Presentation</vt:lpstr>
      <vt:lpstr>PowerPoint Presentation</vt:lpstr>
      <vt:lpstr>PowerPoint Presentation</vt:lpstr>
      <vt:lpstr>PowerPoint Presentation</vt:lpstr>
      <vt:lpstr>NDG Linux Courses Offered to Cisco Networking Academies</vt:lpstr>
      <vt:lpstr>Easy to Use</vt:lpstr>
      <vt:lpstr>Easy to Get Started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Bixby</dc:creator>
  <cp:lastModifiedBy>Grace Bixby</cp:lastModifiedBy>
  <cp:revision>2</cp:revision>
  <dcterms:created xsi:type="dcterms:W3CDTF">2017-03-20T15:40:09Z</dcterms:created>
  <dcterms:modified xsi:type="dcterms:W3CDTF">2017-07-20T10:50:55Z</dcterms:modified>
</cp:coreProperties>
</file>