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41" r:id="rId2"/>
    <p:sldId id="286" r:id="rId3"/>
    <p:sldId id="34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Grace Bixby" initials="GB [7]" lastIdx="1" clrIdx="6">
    <p:extLst/>
  </p:cmAuthor>
  <p:cmAuthor id="1" name="Grace Bixby" initials="GB" lastIdx="1" clrIdx="0">
    <p:extLst/>
  </p:cmAuthor>
  <p:cmAuthor id="8" name="Grace Bixby" initials="GB [8]" lastIdx="1" clrIdx="7">
    <p:extLst/>
  </p:cmAuthor>
  <p:cmAuthor id="2" name="Grace Bixby" initials="GB [2]" lastIdx="1" clrIdx="1">
    <p:extLst/>
  </p:cmAuthor>
  <p:cmAuthor id="9" name="Grace Bixby" initials="GB [9]" lastIdx="1" clrIdx="8">
    <p:extLst/>
  </p:cmAuthor>
  <p:cmAuthor id="3" name="Grace Bixby" initials="GB [3]" lastIdx="1" clrIdx="2">
    <p:extLst/>
  </p:cmAuthor>
  <p:cmAuthor id="10" name="Grace Bixby" initials="GB [10]" lastIdx="1" clrIdx="9">
    <p:extLst/>
  </p:cmAuthor>
  <p:cmAuthor id="4" name="Grace Bixby" initials="GB [4]" lastIdx="1" clrIdx="3">
    <p:extLst/>
  </p:cmAuthor>
  <p:cmAuthor id="11" name="Grace Bixby" initials="GB [11]" lastIdx="1" clrIdx="10">
    <p:extLst/>
  </p:cmAuthor>
  <p:cmAuthor id="5" name="Grace Bixby" initials="GB [5]" lastIdx="1" clrIdx="4">
    <p:extLst/>
  </p:cmAuthor>
  <p:cmAuthor id="6" name="Grace Bixby" initials="GB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D9C"/>
    <a:srgbClr val="019EDA"/>
    <a:srgbClr val="FFFFFF"/>
    <a:srgbClr val="3074B6"/>
    <a:srgbClr val="105B9A"/>
    <a:srgbClr val="86E7C2"/>
    <a:srgbClr val="A7D9E6"/>
    <a:srgbClr val="00EDC4"/>
    <a:srgbClr val="1CA4E0"/>
    <a:srgbClr val="D059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4"/>
    <p:restoredTop sz="84130"/>
  </p:normalViewPr>
  <p:slideViewPr>
    <p:cSldViewPr snapToGrid="0" snapToObjects="1">
      <p:cViewPr>
        <p:scale>
          <a:sx n="70" d="100"/>
          <a:sy n="70" d="100"/>
        </p:scale>
        <p:origin x="704" y="824"/>
      </p:cViewPr>
      <p:guideLst/>
    </p:cSldViewPr>
  </p:slideViewPr>
  <p:outlineViewPr>
    <p:cViewPr>
      <p:scale>
        <a:sx n="33" d="100"/>
        <a:sy n="33" d="100"/>
      </p:scale>
      <p:origin x="0" y="-777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FE122-C8FB-7542-8A32-C99147490532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502BC-1A72-FE41-9D97-345199EB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68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502BC-1A72-FE41-9D97-345199EBB2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69E-A0D2-9841-BFB7-D05D9A356890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F922-8642-BE40-B53F-C7442AD3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69E-A0D2-9841-BFB7-D05D9A356890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F922-8642-BE40-B53F-C7442AD3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9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69E-A0D2-9841-BFB7-D05D9A356890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F922-8642-BE40-B53F-C7442AD3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1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69E-A0D2-9841-BFB7-D05D9A356890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F922-8642-BE40-B53F-C7442AD3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6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69E-A0D2-9841-BFB7-D05D9A356890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F922-8642-BE40-B53F-C7442AD3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9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69E-A0D2-9841-BFB7-D05D9A356890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F922-8642-BE40-B53F-C7442AD3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4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69E-A0D2-9841-BFB7-D05D9A356890}" type="datetimeFigureOut">
              <a:rPr lang="en-US" smtClean="0"/>
              <a:t>10/9/17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F922-8642-BE40-B53F-C7442AD3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69E-A0D2-9841-BFB7-D05D9A356890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F922-8642-BE40-B53F-C7442AD3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6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69E-A0D2-9841-BFB7-D05D9A356890}" type="datetimeFigureOut">
              <a:rPr lang="en-US" smtClean="0"/>
              <a:t>10/9/17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F922-8642-BE40-B53F-C7442AD3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8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69E-A0D2-9841-BFB7-D05D9A356890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F922-8642-BE40-B53F-C7442AD3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69E-A0D2-9841-BFB7-D05D9A356890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F922-8642-BE40-B53F-C7442AD3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6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5769E-A0D2-9841-BFB7-D05D9A356890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FF922-8642-BE40-B53F-C7442AD38C3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610600" y="6522714"/>
            <a:ext cx="3581400" cy="39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E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28134" y="2235200"/>
            <a:ext cx="10403457" cy="2387600"/>
          </a:xfrm>
        </p:spPr>
        <p:txBody>
          <a:bodyPr anchor="ctr">
            <a:noAutofit/>
          </a:bodyPr>
          <a:lstStyle/>
          <a:p>
            <a:r>
              <a:rPr lang="en-US" sz="9600" smtClean="0">
                <a:solidFill>
                  <a:schemeClr val="bg1"/>
                </a:solidFill>
                <a:latin typeface="+mn-lt"/>
              </a:rPr>
              <a:t>NDG Linux Series</a:t>
            </a:r>
            <a:endParaRPr lang="en-US" sz="96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10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3074B6"/>
                </a:solidFill>
              </a:rPr>
              <a:t>NDG Linux I</a:t>
            </a:r>
            <a:endParaRPr lang="en-US">
              <a:solidFill>
                <a:srgbClr val="3074B6"/>
              </a:solidFill>
            </a:endParaRPr>
          </a:p>
        </p:txBody>
      </p:sp>
      <p:sp>
        <p:nvSpPr>
          <p:cNvPr id="10" name="Text Placeholder 6"/>
          <p:cNvSpPr>
            <a:spLocks noGrp="1"/>
          </p:cNvSpPr>
          <p:nvPr>
            <p:ph idx="1"/>
          </p:nvPr>
        </p:nvSpPr>
        <p:spPr>
          <a:noFill/>
        </p:spPr>
        <p:txBody>
          <a:bodyPr vert="horz" lIns="182848" tIns="91424" rIns="274272" bIns="91424" rtlCol="0" anchor="ctr">
            <a:noAutofit/>
          </a:bodyPr>
          <a:lstStyle/>
          <a:p>
            <a:r>
              <a:rPr lang="en-US" sz="2400" smtClean="0">
                <a:latin typeface="Arial" panose="020B0604020202020204" pitchFamily="34" charset="0"/>
              </a:rPr>
              <a:t>Aligns to LPI LPIC-1 (Exam 1 of 2)</a:t>
            </a:r>
          </a:p>
          <a:p>
            <a:r>
              <a:rPr lang="en-US" sz="2400" smtClean="0">
                <a:latin typeface="Arial" panose="020B0604020202020204" pitchFamily="34" charset="0"/>
              </a:rPr>
              <a:t>Designed </a:t>
            </a:r>
            <a:r>
              <a:rPr lang="en-US" sz="2400">
                <a:latin typeface="Arial" panose="020B0604020202020204" pitchFamily="34" charset="0"/>
              </a:rPr>
              <a:t>to be a </a:t>
            </a:r>
            <a:r>
              <a:rPr lang="en-US" sz="2400" smtClean="0">
                <a:latin typeface="Arial" panose="020B0604020202020204" pitchFamily="34" charset="0"/>
              </a:rPr>
              <a:t>Full </a:t>
            </a:r>
            <a:r>
              <a:rPr lang="en-US" sz="2400">
                <a:latin typeface="Arial" panose="020B0604020202020204" pitchFamily="34" charset="0"/>
              </a:rPr>
              <a:t>S</a:t>
            </a:r>
            <a:r>
              <a:rPr lang="en-US" sz="2400" smtClean="0">
                <a:latin typeface="Arial" panose="020B0604020202020204" pitchFamily="34" charset="0"/>
              </a:rPr>
              <a:t>emester Course</a:t>
            </a:r>
            <a:endParaRPr lang="en-US" sz="2400">
              <a:latin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</a:rPr>
              <a:t>With </a:t>
            </a:r>
            <a:r>
              <a:rPr lang="en-US">
                <a:latin typeface="Arial" panose="020B0604020202020204" pitchFamily="34" charset="0"/>
              </a:rPr>
              <a:t>lectures, content, labs and </a:t>
            </a:r>
            <a:r>
              <a:rPr lang="en-US" smtClean="0">
                <a:latin typeface="Arial" panose="020B0604020202020204" pitchFamily="34" charset="0"/>
              </a:rPr>
              <a:t>assessments</a:t>
            </a:r>
            <a:endParaRPr lang="en-US" strike="sngStrike">
              <a:latin typeface="Arial" panose="020B0604020202020204" pitchFamily="34" charset="0"/>
            </a:endParaRPr>
          </a:p>
          <a:p>
            <a:r>
              <a:rPr lang="en-US" sz="2400">
                <a:latin typeface="Arial" panose="020B0604020202020204" pitchFamily="34" charset="0"/>
              </a:rPr>
              <a:t>Higher l</a:t>
            </a:r>
            <a:r>
              <a:rPr lang="en-US" sz="2400" smtClean="0">
                <a:latin typeface="Arial" panose="020B0604020202020204" pitchFamily="34" charset="0"/>
              </a:rPr>
              <a:t>evel </a:t>
            </a:r>
            <a:r>
              <a:rPr lang="en-US" sz="2400">
                <a:latin typeface="Arial" panose="020B0604020202020204" pitchFamily="34" charset="0"/>
              </a:rPr>
              <a:t>of r</a:t>
            </a:r>
            <a:r>
              <a:rPr lang="en-US" sz="2400" smtClean="0">
                <a:latin typeface="Arial" panose="020B0604020202020204" pitchFamily="34" charset="0"/>
              </a:rPr>
              <a:t>igor </a:t>
            </a:r>
            <a:r>
              <a:rPr lang="en-US" sz="2400">
                <a:latin typeface="Arial" panose="020B0604020202020204" pitchFamily="34" charset="0"/>
              </a:rPr>
              <a:t>than Linux Essentials</a:t>
            </a:r>
          </a:p>
          <a:p>
            <a:r>
              <a:rPr lang="en-US" sz="2400" smtClean="0">
                <a:latin typeface="Arial" panose="020B0604020202020204" pitchFamily="34" charset="0"/>
              </a:rPr>
              <a:t>27 </a:t>
            </a:r>
            <a:r>
              <a:rPr lang="en-US" sz="2400">
                <a:latin typeface="Arial" panose="020B0604020202020204" pitchFamily="34" charset="0"/>
              </a:rPr>
              <a:t>chapters</a:t>
            </a:r>
          </a:p>
          <a:p>
            <a:r>
              <a:rPr lang="en-US" sz="2400">
                <a:latin typeface="Arial" panose="020B0604020202020204" pitchFamily="34" charset="0"/>
              </a:rPr>
              <a:t>24 lab exercises</a:t>
            </a:r>
          </a:p>
          <a:p>
            <a:r>
              <a:rPr lang="en-US" sz="2400" smtClean="0">
                <a:latin typeface="Arial" panose="020B0604020202020204" pitchFamily="34" charset="0"/>
              </a:rPr>
              <a:t>Assessments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Chapter</a:t>
            </a:r>
            <a:r>
              <a:rPr lang="en-US">
                <a:latin typeface="Arial" panose="020B0604020202020204" pitchFamily="34" charset="0"/>
              </a:rPr>
              <a:t>, </a:t>
            </a:r>
            <a:r>
              <a:rPr lang="en-US" smtClean="0">
                <a:latin typeface="Arial" panose="020B0604020202020204" pitchFamily="34" charset="0"/>
              </a:rPr>
              <a:t>Midterm </a:t>
            </a:r>
            <a:r>
              <a:rPr lang="en-US">
                <a:latin typeface="Arial" panose="020B0604020202020204" pitchFamily="34" charset="0"/>
              </a:rPr>
              <a:t>and </a:t>
            </a:r>
            <a:r>
              <a:rPr lang="en-US" smtClean="0">
                <a:latin typeface="Arial" panose="020B0604020202020204" pitchFamily="34" charset="0"/>
              </a:rPr>
              <a:t>Final </a:t>
            </a:r>
            <a:endParaRPr lang="en-US">
              <a:latin typeface="Arial" panose="020B0604020202020204" pitchFamily="34" charset="0"/>
            </a:endParaRPr>
          </a:p>
          <a:p>
            <a:r>
              <a:rPr lang="en-US" sz="2400" smtClean="0">
                <a:latin typeface="Arial" panose="020B0604020202020204" pitchFamily="34" charset="0"/>
              </a:rPr>
              <a:t>Languages: English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691"/>
          <a:stretch/>
        </p:blipFill>
        <p:spPr>
          <a:xfrm>
            <a:off x="7153611" y="3004458"/>
            <a:ext cx="4373869" cy="28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297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3074B6"/>
                </a:solidFill>
              </a:rPr>
              <a:t>NDG Linux II</a:t>
            </a:r>
            <a:endParaRPr lang="en-US">
              <a:solidFill>
                <a:srgbClr val="3074B6"/>
              </a:solidFill>
            </a:endParaRPr>
          </a:p>
        </p:txBody>
      </p:sp>
      <p:sp>
        <p:nvSpPr>
          <p:cNvPr id="10" name="Text Placeholder 6"/>
          <p:cNvSpPr>
            <a:spLocks noGrp="1"/>
          </p:cNvSpPr>
          <p:nvPr>
            <p:ph idx="1"/>
          </p:nvPr>
        </p:nvSpPr>
        <p:spPr>
          <a:noFill/>
        </p:spPr>
        <p:txBody>
          <a:bodyPr vert="horz" lIns="182848" tIns="91424" rIns="274272" bIns="91424" rtlCol="0" anchor="ctr">
            <a:noAutofit/>
          </a:bodyPr>
          <a:lstStyle/>
          <a:p>
            <a:r>
              <a:rPr lang="en-US" sz="2400" smtClean="0">
                <a:latin typeface="Arial" panose="020B0604020202020204" pitchFamily="34" charset="0"/>
              </a:rPr>
              <a:t>Aligns to LPI LPIC-1 (Exam 2 of 2)</a:t>
            </a:r>
          </a:p>
          <a:p>
            <a:r>
              <a:rPr lang="en-US" sz="2400" smtClean="0">
                <a:latin typeface="Arial" panose="020B0604020202020204" pitchFamily="34" charset="0"/>
              </a:rPr>
              <a:t>Designed </a:t>
            </a:r>
            <a:r>
              <a:rPr lang="en-US" sz="2400">
                <a:latin typeface="Arial" panose="020B0604020202020204" pitchFamily="34" charset="0"/>
              </a:rPr>
              <a:t>to be a </a:t>
            </a:r>
            <a:r>
              <a:rPr lang="en-US" sz="2400" smtClean="0">
                <a:latin typeface="Arial" panose="020B0604020202020204" pitchFamily="34" charset="0"/>
              </a:rPr>
              <a:t>Full </a:t>
            </a:r>
            <a:r>
              <a:rPr lang="en-US" sz="2400">
                <a:latin typeface="Arial" panose="020B0604020202020204" pitchFamily="34" charset="0"/>
              </a:rPr>
              <a:t>S</a:t>
            </a:r>
            <a:r>
              <a:rPr lang="en-US" sz="2400" smtClean="0">
                <a:latin typeface="Arial" panose="020B0604020202020204" pitchFamily="34" charset="0"/>
              </a:rPr>
              <a:t>emester Course</a:t>
            </a:r>
            <a:endParaRPr lang="en-US" sz="2400">
              <a:latin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</a:rPr>
              <a:t>With </a:t>
            </a:r>
            <a:r>
              <a:rPr lang="en-US">
                <a:latin typeface="Arial" panose="020B0604020202020204" pitchFamily="34" charset="0"/>
              </a:rPr>
              <a:t>lectures, content, labs and </a:t>
            </a:r>
            <a:r>
              <a:rPr lang="en-US" smtClean="0">
                <a:latin typeface="Arial" panose="020B0604020202020204" pitchFamily="34" charset="0"/>
              </a:rPr>
              <a:t>assessments</a:t>
            </a:r>
            <a:endParaRPr lang="en-US" strike="sngStrike">
              <a:latin typeface="Arial" panose="020B0604020202020204" pitchFamily="34" charset="0"/>
            </a:endParaRPr>
          </a:p>
          <a:p>
            <a:r>
              <a:rPr lang="en-US" sz="2400" smtClean="0">
                <a:latin typeface="Arial" panose="020B0604020202020204" pitchFamily="34" charset="0"/>
              </a:rPr>
              <a:t>19 </a:t>
            </a:r>
            <a:r>
              <a:rPr lang="en-US" sz="2400">
                <a:latin typeface="Arial" panose="020B0604020202020204" pitchFamily="34" charset="0"/>
              </a:rPr>
              <a:t>chapters</a:t>
            </a:r>
          </a:p>
          <a:p>
            <a:r>
              <a:rPr lang="en-US" sz="2400" smtClean="0">
                <a:latin typeface="Arial" panose="020B0604020202020204" pitchFamily="34" charset="0"/>
              </a:rPr>
              <a:t>19 </a:t>
            </a:r>
            <a:r>
              <a:rPr lang="en-US" sz="2400">
                <a:latin typeface="Arial" panose="020B0604020202020204" pitchFamily="34" charset="0"/>
              </a:rPr>
              <a:t>lab exercises</a:t>
            </a:r>
          </a:p>
          <a:p>
            <a:r>
              <a:rPr lang="en-US" sz="2400" smtClean="0">
                <a:latin typeface="Arial" panose="020B0604020202020204" pitchFamily="34" charset="0"/>
              </a:rPr>
              <a:t>Assessments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Chapter</a:t>
            </a:r>
            <a:r>
              <a:rPr lang="en-US">
                <a:latin typeface="Arial" panose="020B0604020202020204" pitchFamily="34" charset="0"/>
              </a:rPr>
              <a:t>, </a:t>
            </a:r>
            <a:r>
              <a:rPr lang="en-US" smtClean="0">
                <a:latin typeface="Arial" panose="020B0604020202020204" pitchFamily="34" charset="0"/>
              </a:rPr>
              <a:t>Midterm </a:t>
            </a:r>
            <a:r>
              <a:rPr lang="en-US">
                <a:latin typeface="Arial" panose="020B0604020202020204" pitchFamily="34" charset="0"/>
              </a:rPr>
              <a:t>and </a:t>
            </a:r>
            <a:r>
              <a:rPr lang="en-US" smtClean="0">
                <a:latin typeface="Arial" panose="020B0604020202020204" pitchFamily="34" charset="0"/>
              </a:rPr>
              <a:t>Final </a:t>
            </a:r>
            <a:endParaRPr lang="en-US">
              <a:latin typeface="Arial" panose="020B0604020202020204" pitchFamily="34" charset="0"/>
            </a:endParaRPr>
          </a:p>
          <a:p>
            <a:r>
              <a:rPr lang="en-US" sz="2400" smtClean="0">
                <a:latin typeface="Arial" panose="020B0604020202020204" pitchFamily="34" charset="0"/>
              </a:rPr>
              <a:t>Languages: English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691"/>
          <a:stretch/>
        </p:blipFill>
        <p:spPr>
          <a:xfrm>
            <a:off x="7004763" y="3178186"/>
            <a:ext cx="4349037" cy="299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418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17449</TotalTime>
  <Words>95</Words>
  <Application>Microsoft Macintosh PowerPoint</Application>
  <PresentationFormat>Widescreen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NDG Linux Series</vt:lpstr>
      <vt:lpstr>NDG Linux I</vt:lpstr>
      <vt:lpstr>NDG Linux II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Bixby</dc:creator>
  <cp:lastModifiedBy>Grace Bixby</cp:lastModifiedBy>
  <cp:revision>186</cp:revision>
  <dcterms:created xsi:type="dcterms:W3CDTF">2016-03-31T02:16:08Z</dcterms:created>
  <dcterms:modified xsi:type="dcterms:W3CDTF">2017-10-09T15:53:48Z</dcterms:modified>
</cp:coreProperties>
</file>