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441" r:id="rId2"/>
    <p:sldId id="286" r:id="rId3"/>
    <p:sldId id="34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race Bixby" initials="GB [7]" lastIdx="1" clrIdx="6">
    <p:extLst/>
  </p:cmAuthor>
  <p:cmAuthor id="1" name="Grace Bixby" initials="GB" lastIdx="1" clrIdx="0">
    <p:extLst/>
  </p:cmAuthor>
  <p:cmAuthor id="8" name="Grace Bixby" initials="GB [8]" lastIdx="1" clrIdx="7">
    <p:extLst/>
  </p:cmAuthor>
  <p:cmAuthor id="2" name="Grace Bixby" initials="GB [2]" lastIdx="1" clrIdx="1">
    <p:extLst/>
  </p:cmAuthor>
  <p:cmAuthor id="9" name="Grace Bixby" initials="GB [9]" lastIdx="1" clrIdx="8">
    <p:extLst/>
  </p:cmAuthor>
  <p:cmAuthor id="3" name="Grace Bixby" initials="GB [3]" lastIdx="1" clrIdx="2">
    <p:extLst/>
  </p:cmAuthor>
  <p:cmAuthor id="10" name="Grace Bixby" initials="GB [10]" lastIdx="1" clrIdx="9">
    <p:extLst/>
  </p:cmAuthor>
  <p:cmAuthor id="4" name="Grace Bixby" initials="GB [4]" lastIdx="1" clrIdx="3">
    <p:extLst/>
  </p:cmAuthor>
  <p:cmAuthor id="11" name="Grace Bixby" initials="GB [11]" lastIdx="1" clrIdx="10">
    <p:extLst/>
  </p:cmAuthor>
  <p:cmAuthor id="5" name="Grace Bixby" initials="GB [5]" lastIdx="1" clrIdx="4">
    <p:extLst/>
  </p:cmAuthor>
  <p:cmAuthor id="6" name="Grace Bixby" initials="GB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D9C"/>
    <a:srgbClr val="019EDA"/>
    <a:srgbClr val="FFFFFF"/>
    <a:srgbClr val="3074B6"/>
    <a:srgbClr val="105B9A"/>
    <a:srgbClr val="86E7C2"/>
    <a:srgbClr val="A7D9E6"/>
    <a:srgbClr val="00EDC4"/>
    <a:srgbClr val="1CA4E0"/>
    <a:srgbClr val="D05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4"/>
    <p:restoredTop sz="84130"/>
  </p:normalViewPr>
  <p:slideViewPr>
    <p:cSldViewPr snapToGrid="0" snapToObjects="1">
      <p:cViewPr>
        <p:scale>
          <a:sx n="70" d="100"/>
          <a:sy n="70" d="100"/>
        </p:scale>
        <p:origin x="704" y="824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commentAuthors" Target="commentAuthor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E122-C8FB-7542-8A32-C99147490532}" type="datetimeFigureOut">
              <a:rPr lang="en-US" smtClean="0"/>
              <a:t>10/9/17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502BC-1A72-FE41-9D97-345199EBB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6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6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1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9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4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6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769E-A0D2-9841-BFB7-D05D9A356890}" type="datetimeFigureOut">
              <a:rPr lang="en-US" smtClean="0"/>
              <a:t>10/9/17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10600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Series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10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1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</a:rPr>
              <a:t>Higher l</a:t>
            </a:r>
            <a:r>
              <a:rPr lang="en-US" sz="2400" smtClean="0">
                <a:latin typeface="Arial" panose="020B0604020202020204" pitchFamily="34" charset="0"/>
              </a:rPr>
              <a:t>evel </a:t>
            </a:r>
            <a:r>
              <a:rPr lang="en-US" sz="2400">
                <a:latin typeface="Arial" panose="020B0604020202020204" pitchFamily="34" charset="0"/>
              </a:rPr>
              <a:t>of r</a:t>
            </a:r>
            <a:r>
              <a:rPr lang="en-US" sz="2400" smtClean="0">
                <a:latin typeface="Arial" panose="020B0604020202020204" pitchFamily="34" charset="0"/>
              </a:rPr>
              <a:t>igor </a:t>
            </a:r>
            <a:r>
              <a:rPr lang="en-US" sz="2400">
                <a:latin typeface="Arial" panose="020B0604020202020204" pitchFamily="34" charset="0"/>
              </a:rPr>
              <a:t>than Linux Essentials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27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>
                <a:latin typeface="Arial" panose="020B0604020202020204" pitchFamily="34" charset="0"/>
              </a:rPr>
              <a:t>24 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153611" y="3004458"/>
            <a:ext cx="4373869" cy="2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9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2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004763" y="3178186"/>
            <a:ext cx="4349037" cy="299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41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17449</TotalTime>
  <Words>95</Words>
  <Application>Microsoft Macintosh PowerPoint</Application>
  <PresentationFormat>Widescreen</PresentationFormat>
  <Paragraphs>21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NDG Linux Series</vt:lpstr>
      <vt:lpstr>NDG Linux I</vt:lpstr>
      <vt:lpstr>NDG Linux II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Bixby</dc:creator>
  <cp:lastModifiedBy>Grace Bixby</cp:lastModifiedBy>
  <cp:revision>186</cp:revision>
  <dcterms:created xsi:type="dcterms:W3CDTF">2016-03-31T02:16:08Z</dcterms:created>
  <dcterms:modified xsi:type="dcterms:W3CDTF">2017-10-09T15:53:48Z</dcterms:modified>
</cp:coreProperties>
</file>